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7" r:id="rId2"/>
    <p:sldId id="258" r:id="rId3"/>
    <p:sldId id="259" r:id="rId4"/>
    <p:sldId id="260" r:id="rId5"/>
    <p:sldId id="261" r:id="rId6"/>
    <p:sldId id="337" r:id="rId7"/>
    <p:sldId id="338" r:id="rId8"/>
    <p:sldId id="349" r:id="rId9"/>
    <p:sldId id="341" r:id="rId10"/>
    <p:sldId id="340" r:id="rId11"/>
    <p:sldId id="339" r:id="rId12"/>
    <p:sldId id="342" r:id="rId13"/>
    <p:sldId id="343" r:id="rId14"/>
    <p:sldId id="344" r:id="rId15"/>
    <p:sldId id="345" r:id="rId16"/>
    <p:sldId id="346" r:id="rId17"/>
    <p:sldId id="306" r:id="rId18"/>
    <p:sldId id="307" r:id="rId19"/>
    <p:sldId id="34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59" autoAdjust="0"/>
    <p:restoredTop sz="94660"/>
  </p:normalViewPr>
  <p:slideViewPr>
    <p:cSldViewPr snapToGrid="0">
      <p:cViewPr varScale="1">
        <p:scale>
          <a:sx n="65" d="100"/>
          <a:sy n="65" d="100"/>
        </p:scale>
        <p:origin x="684" y="4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4002FA-F49D-4840-A7D7-DB1AD1757D0E}"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6904785B-EC44-4FD4-9E7C-3947C8C2DFD3}">
      <dgm:prSet phldrT="[Text]"/>
      <dgm:spPr/>
      <dgm:t>
        <a:bodyPr/>
        <a:lstStyle/>
        <a:p>
          <a:br>
            <a:rPr lang="en-US" dirty="0"/>
          </a:br>
          <a:r>
            <a:rPr lang="en-US" dirty="0"/>
            <a:t>Shared </a:t>
          </a:r>
        </a:p>
        <a:p>
          <a:r>
            <a:rPr lang="en-US" dirty="0"/>
            <a:t>Goal</a:t>
          </a:r>
        </a:p>
      </dgm:t>
    </dgm:pt>
    <dgm:pt modelId="{66E9C72F-E987-40C1-95DF-FC31522229DE}" type="parTrans" cxnId="{6A7586F1-A3B8-4E12-BE07-7D5E26541607}">
      <dgm:prSet/>
      <dgm:spPr/>
      <dgm:t>
        <a:bodyPr/>
        <a:lstStyle/>
        <a:p>
          <a:endParaRPr lang="en-US"/>
        </a:p>
      </dgm:t>
    </dgm:pt>
    <dgm:pt modelId="{69EDFEEE-B488-4DB4-BABE-91147E180C56}" type="sibTrans" cxnId="{6A7586F1-A3B8-4E12-BE07-7D5E26541607}">
      <dgm:prSet/>
      <dgm:spPr/>
      <dgm:t>
        <a:bodyPr/>
        <a:lstStyle/>
        <a:p>
          <a:endParaRPr lang="en-US"/>
        </a:p>
      </dgm:t>
    </dgm:pt>
    <dgm:pt modelId="{91EDF33F-271B-4D22-BDC2-230C45BDC9C8}">
      <dgm:prSet phldrT="[Text]"/>
      <dgm:spPr/>
      <dgm:t>
        <a:bodyPr/>
        <a:lstStyle/>
        <a:p>
          <a:r>
            <a:rPr lang="en-US" dirty="0"/>
            <a:t>Shared Commitment</a:t>
          </a:r>
        </a:p>
      </dgm:t>
    </dgm:pt>
    <dgm:pt modelId="{16C15062-3256-4D33-81CA-E169574E814D}" type="parTrans" cxnId="{4963E3E9-0F5F-4686-9D4D-8DE1B327FB28}">
      <dgm:prSet/>
      <dgm:spPr/>
      <dgm:t>
        <a:bodyPr/>
        <a:lstStyle/>
        <a:p>
          <a:endParaRPr lang="en-US"/>
        </a:p>
      </dgm:t>
    </dgm:pt>
    <dgm:pt modelId="{12A66741-82D9-40B2-BC13-5689C9934C81}" type="sibTrans" cxnId="{4963E3E9-0F5F-4686-9D4D-8DE1B327FB28}">
      <dgm:prSet/>
      <dgm:spPr/>
      <dgm:t>
        <a:bodyPr/>
        <a:lstStyle/>
        <a:p>
          <a:endParaRPr lang="en-US"/>
        </a:p>
      </dgm:t>
    </dgm:pt>
    <dgm:pt modelId="{5ADFD756-3EC7-4CBC-BC4D-C807C8D37599}">
      <dgm:prSet phldrT="[Text]"/>
      <dgm:spPr/>
      <dgm:t>
        <a:bodyPr/>
        <a:lstStyle/>
        <a:p>
          <a:r>
            <a:rPr lang="en-US" dirty="0"/>
            <a:t>Vulnerability</a:t>
          </a:r>
        </a:p>
      </dgm:t>
    </dgm:pt>
    <dgm:pt modelId="{7B8C1113-AD5A-4D12-939F-6C68D967A0E5}" type="parTrans" cxnId="{08DAA4DA-CDD1-43F0-895E-69E89C9C5D7D}">
      <dgm:prSet/>
      <dgm:spPr/>
      <dgm:t>
        <a:bodyPr/>
        <a:lstStyle/>
        <a:p>
          <a:endParaRPr lang="en-US"/>
        </a:p>
      </dgm:t>
    </dgm:pt>
    <dgm:pt modelId="{E43897F1-EB73-4BB7-9EE3-123A47B639E7}" type="sibTrans" cxnId="{08DAA4DA-CDD1-43F0-895E-69E89C9C5D7D}">
      <dgm:prSet/>
      <dgm:spPr/>
      <dgm:t>
        <a:bodyPr/>
        <a:lstStyle/>
        <a:p>
          <a:endParaRPr lang="en-US"/>
        </a:p>
      </dgm:t>
    </dgm:pt>
    <dgm:pt modelId="{DD943F1D-15D7-4222-8640-1CAC5E2D7E1D}">
      <dgm:prSet/>
      <dgm:spPr/>
      <dgm:t>
        <a:bodyPr/>
        <a:lstStyle/>
        <a:p>
          <a:r>
            <a:rPr lang="en-US" dirty="0"/>
            <a:t>Openness</a:t>
          </a:r>
        </a:p>
      </dgm:t>
    </dgm:pt>
    <dgm:pt modelId="{391B80D2-6A86-4D41-B220-43EACB5CC5AB}" type="parTrans" cxnId="{9D8C5391-8FC5-471C-85C8-94D0B5912E93}">
      <dgm:prSet/>
      <dgm:spPr/>
      <dgm:t>
        <a:bodyPr/>
        <a:lstStyle/>
        <a:p>
          <a:endParaRPr lang="en-US"/>
        </a:p>
      </dgm:t>
    </dgm:pt>
    <dgm:pt modelId="{59575262-0109-41C4-9AFD-4CE5374CE79E}" type="sibTrans" cxnId="{9D8C5391-8FC5-471C-85C8-94D0B5912E93}">
      <dgm:prSet/>
      <dgm:spPr/>
      <dgm:t>
        <a:bodyPr/>
        <a:lstStyle/>
        <a:p>
          <a:endParaRPr lang="en-US"/>
        </a:p>
      </dgm:t>
    </dgm:pt>
    <dgm:pt modelId="{88959021-4179-401E-99B5-10A947F082DA}">
      <dgm:prSet/>
      <dgm:spPr/>
      <dgm:t>
        <a:bodyPr/>
        <a:lstStyle/>
        <a:p>
          <a:r>
            <a:rPr lang="en-US" dirty="0"/>
            <a:t>Trust</a:t>
          </a:r>
        </a:p>
      </dgm:t>
    </dgm:pt>
    <dgm:pt modelId="{CE94E0ED-4A2F-4626-A294-687D8854047B}" type="parTrans" cxnId="{CD44C23E-737F-47C1-8125-F0BABEF8BF05}">
      <dgm:prSet/>
      <dgm:spPr/>
      <dgm:t>
        <a:bodyPr/>
        <a:lstStyle/>
        <a:p>
          <a:endParaRPr lang="en-US"/>
        </a:p>
      </dgm:t>
    </dgm:pt>
    <dgm:pt modelId="{44987FD1-9BB9-4915-8F0A-5E4F2EE0B17F}" type="sibTrans" cxnId="{CD44C23E-737F-47C1-8125-F0BABEF8BF05}">
      <dgm:prSet/>
      <dgm:spPr/>
      <dgm:t>
        <a:bodyPr/>
        <a:lstStyle/>
        <a:p>
          <a:endParaRPr lang="en-US"/>
        </a:p>
      </dgm:t>
    </dgm:pt>
    <dgm:pt modelId="{6E1A24DA-9FDD-4CC0-A476-4E603B05F6B5}">
      <dgm:prSet/>
      <dgm:spPr/>
      <dgm:t>
        <a:bodyPr/>
        <a:lstStyle/>
        <a:p>
          <a:r>
            <a:rPr lang="en-US" dirty="0"/>
            <a:t>Level of Sharing</a:t>
          </a:r>
        </a:p>
      </dgm:t>
    </dgm:pt>
    <dgm:pt modelId="{533D3E40-52F0-4106-AAD6-E4A278C05027}" type="parTrans" cxnId="{807CB1E0-B00E-4FF5-90A3-5D322FAD906A}">
      <dgm:prSet/>
      <dgm:spPr/>
      <dgm:t>
        <a:bodyPr/>
        <a:lstStyle/>
        <a:p>
          <a:endParaRPr lang="en-US"/>
        </a:p>
      </dgm:t>
    </dgm:pt>
    <dgm:pt modelId="{EBBA01AB-058B-48FF-B2C8-108D4DB97D65}" type="sibTrans" cxnId="{807CB1E0-B00E-4FF5-90A3-5D322FAD906A}">
      <dgm:prSet/>
      <dgm:spPr/>
      <dgm:t>
        <a:bodyPr/>
        <a:lstStyle/>
        <a:p>
          <a:endParaRPr lang="en-US"/>
        </a:p>
      </dgm:t>
    </dgm:pt>
    <dgm:pt modelId="{90836E77-029E-4EFB-BE18-B9551D8987FB}" type="pres">
      <dgm:prSet presAssocID="{7B4002FA-F49D-4840-A7D7-DB1AD1757D0E}" presName="Name0" presStyleCnt="0">
        <dgm:presLayoutVars>
          <dgm:chMax val="11"/>
          <dgm:chPref val="11"/>
          <dgm:dir/>
          <dgm:resizeHandles/>
        </dgm:presLayoutVars>
      </dgm:prSet>
      <dgm:spPr/>
    </dgm:pt>
    <dgm:pt modelId="{68CEF5A4-0695-4C0C-A102-08E636199CED}" type="pres">
      <dgm:prSet presAssocID="{6E1A24DA-9FDD-4CC0-A476-4E603B05F6B5}" presName="Accent6" presStyleCnt="0"/>
      <dgm:spPr/>
    </dgm:pt>
    <dgm:pt modelId="{8DC4A52E-DEE8-4343-A842-B2839549C568}" type="pres">
      <dgm:prSet presAssocID="{6E1A24DA-9FDD-4CC0-A476-4E603B05F6B5}" presName="Accent" presStyleLbl="node1" presStyleIdx="0" presStyleCnt="6"/>
      <dgm:spPr/>
    </dgm:pt>
    <dgm:pt modelId="{0C5EEF44-E386-46F3-B65D-C74225EA8F17}" type="pres">
      <dgm:prSet presAssocID="{6E1A24DA-9FDD-4CC0-A476-4E603B05F6B5}" presName="ParentBackground6" presStyleCnt="0"/>
      <dgm:spPr/>
    </dgm:pt>
    <dgm:pt modelId="{59D83317-A4E6-4A5D-A625-6C1340AF0AD2}" type="pres">
      <dgm:prSet presAssocID="{6E1A24DA-9FDD-4CC0-A476-4E603B05F6B5}" presName="ParentBackground" presStyleLbl="fgAcc1" presStyleIdx="0" presStyleCnt="6"/>
      <dgm:spPr/>
    </dgm:pt>
    <dgm:pt modelId="{42936C28-B3B6-489D-9FAF-54839BE5510F}" type="pres">
      <dgm:prSet presAssocID="{6E1A24DA-9FDD-4CC0-A476-4E603B05F6B5}" presName="Parent6" presStyleLbl="revTx" presStyleIdx="0" presStyleCnt="0">
        <dgm:presLayoutVars>
          <dgm:chMax val="1"/>
          <dgm:chPref val="1"/>
          <dgm:bulletEnabled val="1"/>
        </dgm:presLayoutVars>
      </dgm:prSet>
      <dgm:spPr/>
    </dgm:pt>
    <dgm:pt modelId="{EF17B0BE-F1DD-4779-80B3-6245BBD0DC5E}" type="pres">
      <dgm:prSet presAssocID="{5ADFD756-3EC7-4CBC-BC4D-C807C8D37599}" presName="Accent5" presStyleCnt="0"/>
      <dgm:spPr/>
    </dgm:pt>
    <dgm:pt modelId="{174CA544-1746-40B1-9A50-5D95557112DE}" type="pres">
      <dgm:prSet presAssocID="{5ADFD756-3EC7-4CBC-BC4D-C807C8D37599}" presName="Accent" presStyleLbl="node1" presStyleIdx="1" presStyleCnt="6"/>
      <dgm:spPr/>
    </dgm:pt>
    <dgm:pt modelId="{159671E7-B0EB-4A38-AACC-E737D9D42D6A}" type="pres">
      <dgm:prSet presAssocID="{5ADFD756-3EC7-4CBC-BC4D-C807C8D37599}" presName="ParentBackground5" presStyleCnt="0"/>
      <dgm:spPr/>
    </dgm:pt>
    <dgm:pt modelId="{CE833F71-D508-418B-B63D-09C30FC13D3F}" type="pres">
      <dgm:prSet presAssocID="{5ADFD756-3EC7-4CBC-BC4D-C807C8D37599}" presName="ParentBackground" presStyleLbl="fgAcc1" presStyleIdx="1" presStyleCnt="6"/>
      <dgm:spPr/>
    </dgm:pt>
    <dgm:pt modelId="{E0BBDAE8-DA9A-418F-8A76-C948AF106432}" type="pres">
      <dgm:prSet presAssocID="{5ADFD756-3EC7-4CBC-BC4D-C807C8D37599}" presName="Parent5" presStyleLbl="revTx" presStyleIdx="0" presStyleCnt="0">
        <dgm:presLayoutVars>
          <dgm:chMax val="1"/>
          <dgm:chPref val="1"/>
          <dgm:bulletEnabled val="1"/>
        </dgm:presLayoutVars>
      </dgm:prSet>
      <dgm:spPr/>
    </dgm:pt>
    <dgm:pt modelId="{92E79987-29E0-4F8E-A4CA-6AB0A3638F60}" type="pres">
      <dgm:prSet presAssocID="{DD943F1D-15D7-4222-8640-1CAC5E2D7E1D}" presName="Accent4" presStyleCnt="0"/>
      <dgm:spPr/>
    </dgm:pt>
    <dgm:pt modelId="{6C7F85E2-9785-4B79-A8A6-8EB22574B155}" type="pres">
      <dgm:prSet presAssocID="{DD943F1D-15D7-4222-8640-1CAC5E2D7E1D}" presName="Accent" presStyleLbl="node1" presStyleIdx="2" presStyleCnt="6"/>
      <dgm:spPr/>
    </dgm:pt>
    <dgm:pt modelId="{CC7C03D1-18E6-4AD2-A253-972676B9C328}" type="pres">
      <dgm:prSet presAssocID="{DD943F1D-15D7-4222-8640-1CAC5E2D7E1D}" presName="ParentBackground4" presStyleCnt="0"/>
      <dgm:spPr/>
    </dgm:pt>
    <dgm:pt modelId="{03C8531A-5C34-4AEF-9B68-9E02E25D8956}" type="pres">
      <dgm:prSet presAssocID="{DD943F1D-15D7-4222-8640-1CAC5E2D7E1D}" presName="ParentBackground" presStyleLbl="fgAcc1" presStyleIdx="2" presStyleCnt="6"/>
      <dgm:spPr/>
    </dgm:pt>
    <dgm:pt modelId="{4743E1AE-B9C9-4A3A-ADCD-0570DBB8E093}" type="pres">
      <dgm:prSet presAssocID="{DD943F1D-15D7-4222-8640-1CAC5E2D7E1D}" presName="Parent4" presStyleLbl="revTx" presStyleIdx="0" presStyleCnt="0">
        <dgm:presLayoutVars>
          <dgm:chMax val="1"/>
          <dgm:chPref val="1"/>
          <dgm:bulletEnabled val="1"/>
        </dgm:presLayoutVars>
      </dgm:prSet>
      <dgm:spPr/>
    </dgm:pt>
    <dgm:pt modelId="{A5FA4D62-C3BC-4FA8-A8BD-DE903308E034}" type="pres">
      <dgm:prSet presAssocID="{88959021-4179-401E-99B5-10A947F082DA}" presName="Accent3" presStyleCnt="0"/>
      <dgm:spPr/>
    </dgm:pt>
    <dgm:pt modelId="{4B0011BF-4039-4A3A-8687-A1CFD1A15582}" type="pres">
      <dgm:prSet presAssocID="{88959021-4179-401E-99B5-10A947F082DA}" presName="Accent" presStyleLbl="node1" presStyleIdx="3" presStyleCnt="6"/>
      <dgm:spPr/>
    </dgm:pt>
    <dgm:pt modelId="{AFECDA9C-93A7-4660-A9CD-6678A02E00DF}" type="pres">
      <dgm:prSet presAssocID="{88959021-4179-401E-99B5-10A947F082DA}" presName="ParentBackground3" presStyleCnt="0"/>
      <dgm:spPr/>
    </dgm:pt>
    <dgm:pt modelId="{7673B080-5E7B-4C17-95C2-472C2E4881E6}" type="pres">
      <dgm:prSet presAssocID="{88959021-4179-401E-99B5-10A947F082DA}" presName="ParentBackground" presStyleLbl="fgAcc1" presStyleIdx="3" presStyleCnt="6"/>
      <dgm:spPr/>
    </dgm:pt>
    <dgm:pt modelId="{50328E4B-EC7D-4394-ABE2-34D12373A936}" type="pres">
      <dgm:prSet presAssocID="{88959021-4179-401E-99B5-10A947F082DA}" presName="Parent3" presStyleLbl="revTx" presStyleIdx="0" presStyleCnt="0">
        <dgm:presLayoutVars>
          <dgm:chMax val="1"/>
          <dgm:chPref val="1"/>
          <dgm:bulletEnabled val="1"/>
        </dgm:presLayoutVars>
      </dgm:prSet>
      <dgm:spPr/>
    </dgm:pt>
    <dgm:pt modelId="{6EFB7272-B828-49EB-8301-BA52117D7A4E}" type="pres">
      <dgm:prSet presAssocID="{91EDF33F-271B-4D22-BDC2-230C45BDC9C8}" presName="Accent2" presStyleCnt="0"/>
      <dgm:spPr/>
    </dgm:pt>
    <dgm:pt modelId="{52509F65-50C3-4385-97C3-832DF40178BA}" type="pres">
      <dgm:prSet presAssocID="{91EDF33F-271B-4D22-BDC2-230C45BDC9C8}" presName="Accent" presStyleLbl="node1" presStyleIdx="4" presStyleCnt="6"/>
      <dgm:spPr/>
    </dgm:pt>
    <dgm:pt modelId="{5DD94580-4D7F-49F3-B870-A22E3B5866CF}" type="pres">
      <dgm:prSet presAssocID="{91EDF33F-271B-4D22-BDC2-230C45BDC9C8}" presName="ParentBackground2" presStyleCnt="0"/>
      <dgm:spPr/>
    </dgm:pt>
    <dgm:pt modelId="{21069BD8-9E94-4E82-91C1-F001E563870A}" type="pres">
      <dgm:prSet presAssocID="{91EDF33F-271B-4D22-BDC2-230C45BDC9C8}" presName="ParentBackground" presStyleLbl="fgAcc1" presStyleIdx="4" presStyleCnt="6"/>
      <dgm:spPr/>
    </dgm:pt>
    <dgm:pt modelId="{5B92E438-F240-4C9D-BBDE-8B05DEB03E7C}" type="pres">
      <dgm:prSet presAssocID="{91EDF33F-271B-4D22-BDC2-230C45BDC9C8}" presName="Parent2" presStyleLbl="revTx" presStyleIdx="0" presStyleCnt="0">
        <dgm:presLayoutVars>
          <dgm:chMax val="1"/>
          <dgm:chPref val="1"/>
          <dgm:bulletEnabled val="1"/>
        </dgm:presLayoutVars>
      </dgm:prSet>
      <dgm:spPr/>
    </dgm:pt>
    <dgm:pt modelId="{FAF9F31E-C884-4D67-AF22-72B96F45ED90}" type="pres">
      <dgm:prSet presAssocID="{6904785B-EC44-4FD4-9E7C-3947C8C2DFD3}" presName="Accent1" presStyleCnt="0"/>
      <dgm:spPr/>
    </dgm:pt>
    <dgm:pt modelId="{381317DD-B604-4FB8-811C-8097439F4104}" type="pres">
      <dgm:prSet presAssocID="{6904785B-EC44-4FD4-9E7C-3947C8C2DFD3}" presName="Accent" presStyleLbl="node1" presStyleIdx="5" presStyleCnt="6"/>
      <dgm:spPr/>
    </dgm:pt>
    <dgm:pt modelId="{6CBEBF1F-5B55-4E0E-AEE5-7245F8ACA8E6}" type="pres">
      <dgm:prSet presAssocID="{6904785B-EC44-4FD4-9E7C-3947C8C2DFD3}" presName="ParentBackground1" presStyleCnt="0"/>
      <dgm:spPr/>
    </dgm:pt>
    <dgm:pt modelId="{EBA1A567-DE7B-4D9F-86E8-242E812E0015}" type="pres">
      <dgm:prSet presAssocID="{6904785B-EC44-4FD4-9E7C-3947C8C2DFD3}" presName="ParentBackground" presStyleLbl="fgAcc1" presStyleIdx="5" presStyleCnt="6"/>
      <dgm:spPr/>
    </dgm:pt>
    <dgm:pt modelId="{E0DB3B47-36C8-4A55-9333-C62BA1F3413A}" type="pres">
      <dgm:prSet presAssocID="{6904785B-EC44-4FD4-9E7C-3947C8C2DFD3}" presName="Parent1" presStyleLbl="revTx" presStyleIdx="0" presStyleCnt="0">
        <dgm:presLayoutVars>
          <dgm:chMax val="1"/>
          <dgm:chPref val="1"/>
          <dgm:bulletEnabled val="1"/>
        </dgm:presLayoutVars>
      </dgm:prSet>
      <dgm:spPr/>
    </dgm:pt>
  </dgm:ptLst>
  <dgm:cxnLst>
    <dgm:cxn modelId="{AA740703-3092-460E-890A-80865BDD942E}" type="presOf" srcId="{5ADFD756-3EC7-4CBC-BC4D-C807C8D37599}" destId="{E0BBDAE8-DA9A-418F-8A76-C948AF106432}" srcOrd="1" destOrd="0" presId="urn:microsoft.com/office/officeart/2011/layout/CircleProcess"/>
    <dgm:cxn modelId="{6A7586F1-A3B8-4E12-BE07-7D5E26541607}" srcId="{7B4002FA-F49D-4840-A7D7-DB1AD1757D0E}" destId="{6904785B-EC44-4FD4-9E7C-3947C8C2DFD3}" srcOrd="0" destOrd="0" parTransId="{66E9C72F-E987-40C1-95DF-FC31522229DE}" sibTransId="{69EDFEEE-B488-4DB4-BABE-91147E180C56}"/>
    <dgm:cxn modelId="{08DAA4DA-CDD1-43F0-895E-69E89C9C5D7D}" srcId="{7B4002FA-F49D-4840-A7D7-DB1AD1757D0E}" destId="{5ADFD756-3EC7-4CBC-BC4D-C807C8D37599}" srcOrd="4" destOrd="0" parTransId="{7B8C1113-AD5A-4D12-939F-6C68D967A0E5}" sibTransId="{E43897F1-EB73-4BB7-9EE3-123A47B639E7}"/>
    <dgm:cxn modelId="{807CB1E0-B00E-4FF5-90A3-5D322FAD906A}" srcId="{7B4002FA-F49D-4840-A7D7-DB1AD1757D0E}" destId="{6E1A24DA-9FDD-4CC0-A476-4E603B05F6B5}" srcOrd="5" destOrd="0" parTransId="{533D3E40-52F0-4106-AAD6-E4A278C05027}" sibTransId="{EBBA01AB-058B-48FF-B2C8-108D4DB97D65}"/>
    <dgm:cxn modelId="{D34096EB-7146-4167-8093-0285D3A821E3}" type="presOf" srcId="{88959021-4179-401E-99B5-10A947F082DA}" destId="{50328E4B-EC7D-4394-ABE2-34D12373A936}" srcOrd="1" destOrd="0" presId="urn:microsoft.com/office/officeart/2011/layout/CircleProcess"/>
    <dgm:cxn modelId="{AEFDED89-B7DB-4486-AB72-6F6BE67DD92A}" type="presOf" srcId="{7B4002FA-F49D-4840-A7D7-DB1AD1757D0E}" destId="{90836E77-029E-4EFB-BE18-B9551D8987FB}" srcOrd="0" destOrd="0" presId="urn:microsoft.com/office/officeart/2011/layout/CircleProcess"/>
    <dgm:cxn modelId="{8181C0E4-4226-47C5-B805-435BB614D65F}" type="presOf" srcId="{88959021-4179-401E-99B5-10A947F082DA}" destId="{7673B080-5E7B-4C17-95C2-472C2E4881E6}" srcOrd="0" destOrd="0" presId="urn:microsoft.com/office/officeart/2011/layout/CircleProcess"/>
    <dgm:cxn modelId="{6E5343AA-C959-4E46-B0E0-18ABB90444DC}" type="presOf" srcId="{6904785B-EC44-4FD4-9E7C-3947C8C2DFD3}" destId="{EBA1A567-DE7B-4D9F-86E8-242E812E0015}" srcOrd="0" destOrd="0" presId="urn:microsoft.com/office/officeart/2011/layout/CircleProcess"/>
    <dgm:cxn modelId="{493E7013-444C-4850-9713-D29962C24665}" type="presOf" srcId="{6E1A24DA-9FDD-4CC0-A476-4E603B05F6B5}" destId="{59D83317-A4E6-4A5D-A625-6C1340AF0AD2}" srcOrd="0" destOrd="0" presId="urn:microsoft.com/office/officeart/2011/layout/CircleProcess"/>
    <dgm:cxn modelId="{89C6C9AB-F29F-43C1-B9BF-F3E520465431}" type="presOf" srcId="{91EDF33F-271B-4D22-BDC2-230C45BDC9C8}" destId="{5B92E438-F240-4C9D-BBDE-8B05DEB03E7C}" srcOrd="1" destOrd="0" presId="urn:microsoft.com/office/officeart/2011/layout/CircleProcess"/>
    <dgm:cxn modelId="{4EC19D69-F10D-40DE-9048-1024D837C834}" type="presOf" srcId="{91EDF33F-271B-4D22-BDC2-230C45BDC9C8}" destId="{21069BD8-9E94-4E82-91C1-F001E563870A}" srcOrd="0" destOrd="0" presId="urn:microsoft.com/office/officeart/2011/layout/CircleProcess"/>
    <dgm:cxn modelId="{73496981-E35E-44BB-92DE-04DD1A205A07}" type="presOf" srcId="{DD943F1D-15D7-4222-8640-1CAC5E2D7E1D}" destId="{03C8531A-5C34-4AEF-9B68-9E02E25D8956}" srcOrd="0" destOrd="0" presId="urn:microsoft.com/office/officeart/2011/layout/CircleProcess"/>
    <dgm:cxn modelId="{9D8C5391-8FC5-471C-85C8-94D0B5912E93}" srcId="{7B4002FA-F49D-4840-A7D7-DB1AD1757D0E}" destId="{DD943F1D-15D7-4222-8640-1CAC5E2D7E1D}" srcOrd="3" destOrd="0" parTransId="{391B80D2-6A86-4D41-B220-43EACB5CC5AB}" sibTransId="{59575262-0109-41C4-9AFD-4CE5374CE79E}"/>
    <dgm:cxn modelId="{4963E3E9-0F5F-4686-9D4D-8DE1B327FB28}" srcId="{7B4002FA-F49D-4840-A7D7-DB1AD1757D0E}" destId="{91EDF33F-271B-4D22-BDC2-230C45BDC9C8}" srcOrd="1" destOrd="0" parTransId="{16C15062-3256-4D33-81CA-E169574E814D}" sibTransId="{12A66741-82D9-40B2-BC13-5689C9934C81}"/>
    <dgm:cxn modelId="{AD45A494-839B-44AB-95C0-528CE31F1D95}" type="presOf" srcId="{6904785B-EC44-4FD4-9E7C-3947C8C2DFD3}" destId="{E0DB3B47-36C8-4A55-9333-C62BA1F3413A}" srcOrd="1" destOrd="0" presId="urn:microsoft.com/office/officeart/2011/layout/CircleProcess"/>
    <dgm:cxn modelId="{CD44C23E-737F-47C1-8125-F0BABEF8BF05}" srcId="{7B4002FA-F49D-4840-A7D7-DB1AD1757D0E}" destId="{88959021-4179-401E-99B5-10A947F082DA}" srcOrd="2" destOrd="0" parTransId="{CE94E0ED-4A2F-4626-A294-687D8854047B}" sibTransId="{44987FD1-9BB9-4915-8F0A-5E4F2EE0B17F}"/>
    <dgm:cxn modelId="{0938F64C-8A11-43C3-A321-C47DB9C7094E}" type="presOf" srcId="{DD943F1D-15D7-4222-8640-1CAC5E2D7E1D}" destId="{4743E1AE-B9C9-4A3A-ADCD-0570DBB8E093}" srcOrd="1" destOrd="0" presId="urn:microsoft.com/office/officeart/2011/layout/CircleProcess"/>
    <dgm:cxn modelId="{0AED2011-C1B4-47C5-B470-F8E26A5DF58D}" type="presOf" srcId="{6E1A24DA-9FDD-4CC0-A476-4E603B05F6B5}" destId="{42936C28-B3B6-489D-9FAF-54839BE5510F}" srcOrd="1" destOrd="0" presId="urn:microsoft.com/office/officeart/2011/layout/CircleProcess"/>
    <dgm:cxn modelId="{C840CE93-FE5C-4C83-8E98-5D20EB80AFF2}" type="presOf" srcId="{5ADFD756-3EC7-4CBC-BC4D-C807C8D37599}" destId="{CE833F71-D508-418B-B63D-09C30FC13D3F}" srcOrd="0" destOrd="0" presId="urn:microsoft.com/office/officeart/2011/layout/CircleProcess"/>
    <dgm:cxn modelId="{B14B693B-2CD2-41FA-A9DC-CD2EF3B0F0B3}" type="presParOf" srcId="{90836E77-029E-4EFB-BE18-B9551D8987FB}" destId="{68CEF5A4-0695-4C0C-A102-08E636199CED}" srcOrd="0" destOrd="0" presId="urn:microsoft.com/office/officeart/2011/layout/CircleProcess"/>
    <dgm:cxn modelId="{F084A218-932D-4A90-B3BA-129ABA9E4B99}" type="presParOf" srcId="{68CEF5A4-0695-4C0C-A102-08E636199CED}" destId="{8DC4A52E-DEE8-4343-A842-B2839549C568}" srcOrd="0" destOrd="0" presId="urn:microsoft.com/office/officeart/2011/layout/CircleProcess"/>
    <dgm:cxn modelId="{83FBDB99-C1CB-4339-B177-09C24FDA0B76}" type="presParOf" srcId="{90836E77-029E-4EFB-BE18-B9551D8987FB}" destId="{0C5EEF44-E386-46F3-B65D-C74225EA8F17}" srcOrd="1" destOrd="0" presId="urn:microsoft.com/office/officeart/2011/layout/CircleProcess"/>
    <dgm:cxn modelId="{EA035CE3-A90A-433A-BF87-68584714DD80}" type="presParOf" srcId="{0C5EEF44-E386-46F3-B65D-C74225EA8F17}" destId="{59D83317-A4E6-4A5D-A625-6C1340AF0AD2}" srcOrd="0" destOrd="0" presId="urn:microsoft.com/office/officeart/2011/layout/CircleProcess"/>
    <dgm:cxn modelId="{4940A09A-F106-4254-9961-54A40887E3F6}" type="presParOf" srcId="{90836E77-029E-4EFB-BE18-B9551D8987FB}" destId="{42936C28-B3B6-489D-9FAF-54839BE5510F}" srcOrd="2" destOrd="0" presId="urn:microsoft.com/office/officeart/2011/layout/CircleProcess"/>
    <dgm:cxn modelId="{8301929E-600E-4B12-894B-1B4328C1E794}" type="presParOf" srcId="{90836E77-029E-4EFB-BE18-B9551D8987FB}" destId="{EF17B0BE-F1DD-4779-80B3-6245BBD0DC5E}" srcOrd="3" destOrd="0" presId="urn:microsoft.com/office/officeart/2011/layout/CircleProcess"/>
    <dgm:cxn modelId="{891C6F3F-69A6-4F53-B698-AB3F0EBF0F80}" type="presParOf" srcId="{EF17B0BE-F1DD-4779-80B3-6245BBD0DC5E}" destId="{174CA544-1746-40B1-9A50-5D95557112DE}" srcOrd="0" destOrd="0" presId="urn:microsoft.com/office/officeart/2011/layout/CircleProcess"/>
    <dgm:cxn modelId="{B58702D8-B3CF-463F-B0F0-2CE8D8E85F39}" type="presParOf" srcId="{90836E77-029E-4EFB-BE18-B9551D8987FB}" destId="{159671E7-B0EB-4A38-AACC-E737D9D42D6A}" srcOrd="4" destOrd="0" presId="urn:microsoft.com/office/officeart/2011/layout/CircleProcess"/>
    <dgm:cxn modelId="{429228CA-6FDF-4F3B-8F45-D231CDC0D6E6}" type="presParOf" srcId="{159671E7-B0EB-4A38-AACC-E737D9D42D6A}" destId="{CE833F71-D508-418B-B63D-09C30FC13D3F}" srcOrd="0" destOrd="0" presId="urn:microsoft.com/office/officeart/2011/layout/CircleProcess"/>
    <dgm:cxn modelId="{32E0F059-BEFA-483C-B9BF-58670C6B4D5C}" type="presParOf" srcId="{90836E77-029E-4EFB-BE18-B9551D8987FB}" destId="{E0BBDAE8-DA9A-418F-8A76-C948AF106432}" srcOrd="5" destOrd="0" presId="urn:microsoft.com/office/officeart/2011/layout/CircleProcess"/>
    <dgm:cxn modelId="{6D4FA8F7-D4B9-4E25-8E39-15AA080265B3}" type="presParOf" srcId="{90836E77-029E-4EFB-BE18-B9551D8987FB}" destId="{92E79987-29E0-4F8E-A4CA-6AB0A3638F60}" srcOrd="6" destOrd="0" presId="urn:microsoft.com/office/officeart/2011/layout/CircleProcess"/>
    <dgm:cxn modelId="{86352A96-4F84-4A34-AB44-0DBFCA7FB945}" type="presParOf" srcId="{92E79987-29E0-4F8E-A4CA-6AB0A3638F60}" destId="{6C7F85E2-9785-4B79-A8A6-8EB22574B155}" srcOrd="0" destOrd="0" presId="urn:microsoft.com/office/officeart/2011/layout/CircleProcess"/>
    <dgm:cxn modelId="{00293302-57A7-4B48-863D-C78976AD27AF}" type="presParOf" srcId="{90836E77-029E-4EFB-BE18-B9551D8987FB}" destId="{CC7C03D1-18E6-4AD2-A253-972676B9C328}" srcOrd="7" destOrd="0" presId="urn:microsoft.com/office/officeart/2011/layout/CircleProcess"/>
    <dgm:cxn modelId="{F7C35E38-E734-40DB-B8FA-A03016C4EDA2}" type="presParOf" srcId="{CC7C03D1-18E6-4AD2-A253-972676B9C328}" destId="{03C8531A-5C34-4AEF-9B68-9E02E25D8956}" srcOrd="0" destOrd="0" presId="urn:microsoft.com/office/officeart/2011/layout/CircleProcess"/>
    <dgm:cxn modelId="{01ECC61B-3EBF-4541-B28C-8FB69DABC2D0}" type="presParOf" srcId="{90836E77-029E-4EFB-BE18-B9551D8987FB}" destId="{4743E1AE-B9C9-4A3A-ADCD-0570DBB8E093}" srcOrd="8" destOrd="0" presId="urn:microsoft.com/office/officeart/2011/layout/CircleProcess"/>
    <dgm:cxn modelId="{1C18D3F3-45AA-4FF1-84A5-5700BF52F0F3}" type="presParOf" srcId="{90836E77-029E-4EFB-BE18-B9551D8987FB}" destId="{A5FA4D62-C3BC-4FA8-A8BD-DE903308E034}" srcOrd="9" destOrd="0" presId="urn:microsoft.com/office/officeart/2011/layout/CircleProcess"/>
    <dgm:cxn modelId="{7594710D-EBD2-4506-AA0A-721B616C6408}" type="presParOf" srcId="{A5FA4D62-C3BC-4FA8-A8BD-DE903308E034}" destId="{4B0011BF-4039-4A3A-8687-A1CFD1A15582}" srcOrd="0" destOrd="0" presId="urn:microsoft.com/office/officeart/2011/layout/CircleProcess"/>
    <dgm:cxn modelId="{7450DB60-9141-48CB-8C71-52A826F30C21}" type="presParOf" srcId="{90836E77-029E-4EFB-BE18-B9551D8987FB}" destId="{AFECDA9C-93A7-4660-A9CD-6678A02E00DF}" srcOrd="10" destOrd="0" presId="urn:microsoft.com/office/officeart/2011/layout/CircleProcess"/>
    <dgm:cxn modelId="{7136485D-D8A5-41A7-8D79-B9F3576467D0}" type="presParOf" srcId="{AFECDA9C-93A7-4660-A9CD-6678A02E00DF}" destId="{7673B080-5E7B-4C17-95C2-472C2E4881E6}" srcOrd="0" destOrd="0" presId="urn:microsoft.com/office/officeart/2011/layout/CircleProcess"/>
    <dgm:cxn modelId="{C955E96B-B7E7-44ED-85D4-C27B9F8463C2}" type="presParOf" srcId="{90836E77-029E-4EFB-BE18-B9551D8987FB}" destId="{50328E4B-EC7D-4394-ABE2-34D12373A936}" srcOrd="11" destOrd="0" presId="urn:microsoft.com/office/officeart/2011/layout/CircleProcess"/>
    <dgm:cxn modelId="{E60F802F-B5C3-44B0-AC09-42A781B58B8D}" type="presParOf" srcId="{90836E77-029E-4EFB-BE18-B9551D8987FB}" destId="{6EFB7272-B828-49EB-8301-BA52117D7A4E}" srcOrd="12" destOrd="0" presId="urn:microsoft.com/office/officeart/2011/layout/CircleProcess"/>
    <dgm:cxn modelId="{CAEAB87A-6E66-4B84-A9C0-293C2D7CAF6C}" type="presParOf" srcId="{6EFB7272-B828-49EB-8301-BA52117D7A4E}" destId="{52509F65-50C3-4385-97C3-832DF40178BA}" srcOrd="0" destOrd="0" presId="urn:microsoft.com/office/officeart/2011/layout/CircleProcess"/>
    <dgm:cxn modelId="{2A67AAE1-26AF-446C-B368-C0DB296F276B}" type="presParOf" srcId="{90836E77-029E-4EFB-BE18-B9551D8987FB}" destId="{5DD94580-4D7F-49F3-B870-A22E3B5866CF}" srcOrd="13" destOrd="0" presId="urn:microsoft.com/office/officeart/2011/layout/CircleProcess"/>
    <dgm:cxn modelId="{58780AB9-9618-4D53-B008-C0C1F4AEF254}" type="presParOf" srcId="{5DD94580-4D7F-49F3-B870-A22E3B5866CF}" destId="{21069BD8-9E94-4E82-91C1-F001E563870A}" srcOrd="0" destOrd="0" presId="urn:microsoft.com/office/officeart/2011/layout/CircleProcess"/>
    <dgm:cxn modelId="{E23EE083-67C8-4CEB-98C8-929AF4F56A62}" type="presParOf" srcId="{90836E77-029E-4EFB-BE18-B9551D8987FB}" destId="{5B92E438-F240-4C9D-BBDE-8B05DEB03E7C}" srcOrd="14" destOrd="0" presId="urn:microsoft.com/office/officeart/2011/layout/CircleProcess"/>
    <dgm:cxn modelId="{99F677DE-65B0-43C1-ABAC-E06C5AC2A058}" type="presParOf" srcId="{90836E77-029E-4EFB-BE18-B9551D8987FB}" destId="{FAF9F31E-C884-4D67-AF22-72B96F45ED90}" srcOrd="15" destOrd="0" presId="urn:microsoft.com/office/officeart/2011/layout/CircleProcess"/>
    <dgm:cxn modelId="{2834FCCD-79EA-4245-9BA2-DA496B33A136}" type="presParOf" srcId="{FAF9F31E-C884-4D67-AF22-72B96F45ED90}" destId="{381317DD-B604-4FB8-811C-8097439F4104}" srcOrd="0" destOrd="0" presId="urn:microsoft.com/office/officeart/2011/layout/CircleProcess"/>
    <dgm:cxn modelId="{353799F6-D122-4EEE-B3A3-D2E4171A5785}" type="presParOf" srcId="{90836E77-029E-4EFB-BE18-B9551D8987FB}" destId="{6CBEBF1F-5B55-4E0E-AEE5-7245F8ACA8E6}" srcOrd="16" destOrd="0" presId="urn:microsoft.com/office/officeart/2011/layout/CircleProcess"/>
    <dgm:cxn modelId="{E5BBED26-A10F-413C-B470-D0432560DD03}" type="presParOf" srcId="{6CBEBF1F-5B55-4E0E-AEE5-7245F8ACA8E6}" destId="{EBA1A567-DE7B-4D9F-86E8-242E812E0015}" srcOrd="0" destOrd="0" presId="urn:microsoft.com/office/officeart/2011/layout/CircleProcess"/>
    <dgm:cxn modelId="{F2D95507-4E7B-48EE-AAAA-5B18DF44EF10}" type="presParOf" srcId="{90836E77-029E-4EFB-BE18-B9551D8987FB}" destId="{E0DB3B47-36C8-4A55-9333-C62BA1F3413A}" srcOrd="17"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C4A52E-DEE8-4343-A842-B2839549C568}">
      <dsp:nvSpPr>
        <dsp:cNvPr id="0" name=""/>
        <dsp:cNvSpPr/>
      </dsp:nvSpPr>
      <dsp:spPr>
        <a:xfrm>
          <a:off x="9448226" y="1202171"/>
          <a:ext cx="1741684" cy="174135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D83317-A4E6-4A5D-A625-6C1340AF0AD2}">
      <dsp:nvSpPr>
        <dsp:cNvPr id="0" name=""/>
        <dsp:cNvSpPr/>
      </dsp:nvSpPr>
      <dsp:spPr>
        <a:xfrm>
          <a:off x="9506872" y="1260226"/>
          <a:ext cx="1625498" cy="1625242"/>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Level of Sharing</a:t>
          </a:r>
        </a:p>
      </dsp:txBody>
      <dsp:txXfrm>
        <a:off x="9739244" y="1492447"/>
        <a:ext cx="1160754" cy="1160800"/>
      </dsp:txXfrm>
    </dsp:sp>
    <dsp:sp modelId="{174CA544-1746-40B1-9A50-5D95557112DE}">
      <dsp:nvSpPr>
        <dsp:cNvPr id="0" name=""/>
        <dsp:cNvSpPr/>
      </dsp:nvSpPr>
      <dsp:spPr>
        <a:xfrm rot="2700000">
          <a:off x="7649124" y="1201975"/>
          <a:ext cx="1741439" cy="1741439"/>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833F71-D508-418B-B63D-09C30FC13D3F}">
      <dsp:nvSpPr>
        <dsp:cNvPr id="0" name=""/>
        <dsp:cNvSpPr/>
      </dsp:nvSpPr>
      <dsp:spPr>
        <a:xfrm>
          <a:off x="7707648" y="1260226"/>
          <a:ext cx="1625498" cy="1625242"/>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Vulnerability</a:t>
          </a:r>
        </a:p>
      </dsp:txBody>
      <dsp:txXfrm>
        <a:off x="7940020" y="1492447"/>
        <a:ext cx="1160754" cy="1160800"/>
      </dsp:txXfrm>
    </dsp:sp>
    <dsp:sp modelId="{6C7F85E2-9785-4B79-A8A6-8EB22574B155}">
      <dsp:nvSpPr>
        <dsp:cNvPr id="0" name=""/>
        <dsp:cNvSpPr/>
      </dsp:nvSpPr>
      <dsp:spPr>
        <a:xfrm rot="2700000">
          <a:off x="5849900" y="1201975"/>
          <a:ext cx="1741439" cy="1741439"/>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C8531A-5C34-4AEF-9B68-9E02E25D8956}">
      <dsp:nvSpPr>
        <dsp:cNvPr id="0" name=""/>
        <dsp:cNvSpPr/>
      </dsp:nvSpPr>
      <dsp:spPr>
        <a:xfrm>
          <a:off x="5908424" y="1260226"/>
          <a:ext cx="1625498" cy="1625242"/>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Openness</a:t>
          </a:r>
        </a:p>
      </dsp:txBody>
      <dsp:txXfrm>
        <a:off x="6140796" y="1492447"/>
        <a:ext cx="1160754" cy="1160800"/>
      </dsp:txXfrm>
    </dsp:sp>
    <dsp:sp modelId="{4B0011BF-4039-4A3A-8687-A1CFD1A15582}">
      <dsp:nvSpPr>
        <dsp:cNvPr id="0" name=""/>
        <dsp:cNvSpPr/>
      </dsp:nvSpPr>
      <dsp:spPr>
        <a:xfrm rot="2700000">
          <a:off x="4050676" y="1201975"/>
          <a:ext cx="1741439" cy="1741439"/>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73B080-5E7B-4C17-95C2-472C2E4881E6}">
      <dsp:nvSpPr>
        <dsp:cNvPr id="0" name=""/>
        <dsp:cNvSpPr/>
      </dsp:nvSpPr>
      <dsp:spPr>
        <a:xfrm>
          <a:off x="4109200" y="1260226"/>
          <a:ext cx="1625498" cy="1625242"/>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Trust</a:t>
          </a:r>
        </a:p>
      </dsp:txBody>
      <dsp:txXfrm>
        <a:off x="4340465" y="1492447"/>
        <a:ext cx="1160754" cy="1160800"/>
      </dsp:txXfrm>
    </dsp:sp>
    <dsp:sp modelId="{52509F65-50C3-4385-97C3-832DF40178BA}">
      <dsp:nvSpPr>
        <dsp:cNvPr id="0" name=""/>
        <dsp:cNvSpPr/>
      </dsp:nvSpPr>
      <dsp:spPr>
        <a:xfrm rot="2700000">
          <a:off x="2251452" y="1201975"/>
          <a:ext cx="1741439" cy="1741439"/>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069BD8-9E94-4E82-91C1-F001E563870A}">
      <dsp:nvSpPr>
        <dsp:cNvPr id="0" name=""/>
        <dsp:cNvSpPr/>
      </dsp:nvSpPr>
      <dsp:spPr>
        <a:xfrm>
          <a:off x="2309975" y="1260226"/>
          <a:ext cx="1625498" cy="1625242"/>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Shared Commitment</a:t>
          </a:r>
        </a:p>
      </dsp:txBody>
      <dsp:txXfrm>
        <a:off x="2541241" y="1492447"/>
        <a:ext cx="1160754" cy="1160800"/>
      </dsp:txXfrm>
    </dsp:sp>
    <dsp:sp modelId="{381317DD-B604-4FB8-811C-8097439F4104}">
      <dsp:nvSpPr>
        <dsp:cNvPr id="0" name=""/>
        <dsp:cNvSpPr/>
      </dsp:nvSpPr>
      <dsp:spPr>
        <a:xfrm rot="2700000">
          <a:off x="452228" y="1201975"/>
          <a:ext cx="1741439" cy="1741439"/>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A1A567-DE7B-4D9F-86E8-242E812E0015}">
      <dsp:nvSpPr>
        <dsp:cNvPr id="0" name=""/>
        <dsp:cNvSpPr/>
      </dsp:nvSpPr>
      <dsp:spPr>
        <a:xfrm>
          <a:off x="509645" y="1260226"/>
          <a:ext cx="1625498" cy="1625242"/>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br>
            <a:rPr lang="en-US" sz="1500" kern="1200" dirty="0"/>
          </a:br>
          <a:r>
            <a:rPr lang="en-US" sz="1500" kern="1200" dirty="0"/>
            <a:t>Shared </a:t>
          </a:r>
        </a:p>
        <a:p>
          <a:pPr marL="0" lvl="0" indent="0" algn="ctr" defTabSz="666750">
            <a:lnSpc>
              <a:spcPct val="90000"/>
            </a:lnSpc>
            <a:spcBef>
              <a:spcPct val="0"/>
            </a:spcBef>
            <a:spcAft>
              <a:spcPct val="35000"/>
            </a:spcAft>
            <a:buNone/>
          </a:pPr>
          <a:r>
            <a:rPr lang="en-US" sz="1500" kern="1200" dirty="0"/>
            <a:t>Goal</a:t>
          </a:r>
        </a:p>
      </dsp:txBody>
      <dsp:txXfrm>
        <a:off x="742017" y="1492447"/>
        <a:ext cx="1160754" cy="1160800"/>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9E42AC-F602-40B6-A09C-76F1E6EAE716}" type="datetimeFigureOut">
              <a:rPr lang="en-US" smtClean="0"/>
              <a:t>2/27/2017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B6C022-2912-4F30-A526-68370042ADF1}" type="slidenum">
              <a:rPr lang="en-US" smtClean="0"/>
              <a:t>‹#›</a:t>
            </a:fld>
            <a:endParaRPr lang="en-US"/>
          </a:p>
        </p:txBody>
      </p:sp>
    </p:spTree>
    <p:extLst>
      <p:ext uri="{BB962C8B-B14F-4D97-AF65-F5344CB8AC3E}">
        <p14:creationId xmlns:p14="http://schemas.microsoft.com/office/powerpoint/2010/main" val="2673714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3A50ECC-0B46-4298-89A8-98C2496AC6C2}" type="slidenum">
              <a:rPr kumimoji="0" lang="de-DE"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de-DE"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7651"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defRPr sz="2000">
                <a:solidFill>
                  <a:schemeClr val="tx1"/>
                </a:solidFill>
                <a:latin typeface="Arial" panose="020B0604020202020204" pitchFamily="34" charset="0"/>
              </a:defRPr>
            </a:lvl1pPr>
            <a:lvl2pPr marL="742950" indent="-285750" defTabSz="947738">
              <a:defRPr sz="2000">
                <a:solidFill>
                  <a:schemeClr val="tx1"/>
                </a:solidFill>
                <a:latin typeface="Arial" panose="020B0604020202020204" pitchFamily="34" charset="0"/>
              </a:defRPr>
            </a:lvl2pPr>
            <a:lvl3pPr marL="1143000" indent="-228600" defTabSz="947738">
              <a:defRPr sz="2000">
                <a:solidFill>
                  <a:schemeClr val="tx1"/>
                </a:solidFill>
                <a:latin typeface="Arial" panose="020B0604020202020204" pitchFamily="34" charset="0"/>
              </a:defRPr>
            </a:lvl3pPr>
            <a:lvl4pPr marL="1600200" indent="-228600" defTabSz="947738">
              <a:defRPr sz="2000">
                <a:solidFill>
                  <a:schemeClr val="tx1"/>
                </a:solidFill>
                <a:latin typeface="Arial" panose="020B0604020202020204" pitchFamily="34" charset="0"/>
              </a:defRPr>
            </a:lvl4pPr>
            <a:lvl5pPr marL="2057400" indent="-228600" defTabSz="947738">
              <a:defRPr sz="2000">
                <a:solidFill>
                  <a:schemeClr val="tx1"/>
                </a:solidFill>
                <a:latin typeface="Arial" panose="020B0604020202020204" pitchFamily="34" charset="0"/>
              </a:defRPr>
            </a:lvl5pPr>
            <a:lvl6pPr marL="2514600" indent="-228600" defTabSz="947738"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47738"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47738"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47738"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r" defTabSz="947738" rtl="0" eaLnBrk="1" fontAlgn="base" latinLnBrk="0" hangingPunct="1">
              <a:lnSpc>
                <a:spcPct val="100000"/>
              </a:lnSpc>
              <a:spcBef>
                <a:spcPct val="0"/>
              </a:spcBef>
              <a:spcAft>
                <a:spcPct val="0"/>
              </a:spcAft>
              <a:buClrTx/>
              <a:buSzTx/>
              <a:buFontTx/>
              <a:buNone/>
              <a:tabLst/>
              <a:defRPr/>
            </a:pPr>
            <a:fld id="{112E3E2D-4786-44C5-AB04-87C6F5BDBC89}" type="slidenum">
              <a:rPr kumimoji="0" lang="en-GB"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47738" rtl="0" eaLnBrk="1" fontAlgn="base" latinLnBrk="0" hangingPunct="1">
                <a:lnSpc>
                  <a:spcPct val="100000"/>
                </a:lnSpc>
                <a:spcBef>
                  <a:spcPct val="0"/>
                </a:spcBef>
                <a:spcAft>
                  <a:spcPct val="0"/>
                </a:spcAft>
                <a:buClrTx/>
                <a:buSzTx/>
                <a:buFontTx/>
                <a:buNone/>
                <a:tabLst/>
                <a:defRPr/>
              </a:pPr>
              <a:t>1</a:t>
            </a:fld>
            <a:endParaRPr kumimoji="0" lang="en-GB"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652" name="Rectangle 2"/>
          <p:cNvSpPr>
            <a:spLocks noGrp="1" noRot="1" noChangeAspect="1" noChangeArrowheads="1" noTextEdit="1"/>
          </p:cNvSpPr>
          <p:nvPr>
            <p:ph type="sldImg"/>
          </p:nvPr>
        </p:nvSpPr>
        <p:spPr>
          <a:xfrm>
            <a:off x="381000" y="685800"/>
            <a:ext cx="6097588" cy="3430588"/>
          </a:xfrm>
          <a:ln/>
        </p:spPr>
      </p:sp>
      <p:sp>
        <p:nvSpPr>
          <p:cNvPr id="27653"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a:p>
        </p:txBody>
      </p:sp>
    </p:spTree>
    <p:extLst>
      <p:ext uri="{BB962C8B-B14F-4D97-AF65-F5344CB8AC3E}">
        <p14:creationId xmlns:p14="http://schemas.microsoft.com/office/powerpoint/2010/main" val="1021603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98266532-6489-475A-9EC7-48BD986F580C}" type="slidenum">
              <a:rPr lang="de-DE" altLang="en-US" sz="1200" smtClean="0">
                <a:latin typeface="Times New Roman" panose="02020603050405020304" pitchFamily="18" charset="0"/>
              </a:rPr>
              <a:pPr/>
              <a:t>17</a:t>
            </a:fld>
            <a:endParaRPr lang="de-DE" altLang="en-US" sz="1200">
              <a:latin typeface="Times New Roman" panose="02020603050405020304" pitchFamily="18" charset="0"/>
            </a:endParaRPr>
          </a:p>
        </p:txBody>
      </p:sp>
      <p:sp>
        <p:nvSpPr>
          <p:cNvPr id="63491" name="Rectangle 2"/>
          <p:cNvSpPr>
            <a:spLocks noGrp="1" noRot="1" noChangeAspect="1" noChangeArrowheads="1" noTextEdit="1"/>
          </p:cNvSpPr>
          <p:nvPr>
            <p:ph type="sldImg"/>
          </p:nvPr>
        </p:nvSpPr>
        <p:spPr>
          <a:xfrm>
            <a:off x="1143000" y="685800"/>
            <a:ext cx="4573588" cy="3430588"/>
          </a:xfrm>
          <a:ln/>
        </p:spPr>
      </p:sp>
      <p:sp>
        <p:nvSpPr>
          <p:cNvPr id="63492" name="Rectangle 3"/>
          <p:cNvSpPr>
            <a:spLocks noGrp="1" noChangeArrowheads="1"/>
          </p:cNvSpPr>
          <p:nvPr>
            <p:ph type="body" idx="1"/>
          </p:nvPr>
        </p:nvSpPr>
        <p:spPr>
          <a:xfrm>
            <a:off x="914400" y="4343400"/>
            <a:ext cx="5029200" cy="4114800"/>
          </a:xfrm>
          <a:noFill/>
        </p:spPr>
        <p:txBody>
          <a:bodyPr/>
          <a:lstStyle/>
          <a:p>
            <a:pPr eaLnBrk="1" hangingPunct="1"/>
            <a:endParaRPr lang="en-US" altLang="en-US" noProof="1"/>
          </a:p>
        </p:txBody>
      </p:sp>
    </p:spTree>
    <p:extLst>
      <p:ext uri="{BB962C8B-B14F-4D97-AF65-F5344CB8AC3E}">
        <p14:creationId xmlns:p14="http://schemas.microsoft.com/office/powerpoint/2010/main" val="34950918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52467" y="6084888"/>
            <a:ext cx="2978151"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7"/>
          <p:cNvSpPr>
            <a:spLocks noGrp="1" noChangeArrowheads="1"/>
          </p:cNvSpPr>
          <p:nvPr>
            <p:ph type="ctrTitle"/>
          </p:nvPr>
        </p:nvSpPr>
        <p:spPr>
          <a:xfrm>
            <a:off x="1151467" y="4179889"/>
            <a:ext cx="9980084" cy="777875"/>
          </a:xfrm>
        </p:spPr>
        <p:txBody>
          <a:bodyPr anchor="t"/>
          <a:lstStyle>
            <a:lvl1pPr>
              <a:defRPr sz="3200">
                <a:solidFill>
                  <a:schemeClr val="bg1"/>
                </a:solidFill>
              </a:defRPr>
            </a:lvl1pPr>
          </a:lstStyle>
          <a:p>
            <a:pPr lvl="0"/>
            <a:r>
              <a:rPr lang="de-DE" altLang="en-US" noProof="0"/>
              <a:t>Titelmasterformat durch Klicken bearbeiten</a:t>
            </a:r>
          </a:p>
        </p:txBody>
      </p:sp>
      <p:sp>
        <p:nvSpPr>
          <p:cNvPr id="12293" name="Rectangle 12"/>
          <p:cNvSpPr>
            <a:spLocks noGrp="1" noChangeArrowheads="1"/>
          </p:cNvSpPr>
          <p:nvPr>
            <p:ph type="subTitle" idx="1"/>
          </p:nvPr>
        </p:nvSpPr>
        <p:spPr>
          <a:xfrm>
            <a:off x="1151467" y="5145088"/>
            <a:ext cx="10013951" cy="647700"/>
          </a:xfrm>
        </p:spPr>
        <p:txBody>
          <a:bodyPr/>
          <a:lstStyle>
            <a:lvl1pPr marL="0" indent="0">
              <a:buFont typeface="Wingdings" panose="05000000000000000000" pitchFamily="2" charset="2"/>
              <a:buNone/>
              <a:defRPr sz="2200" b="0">
                <a:solidFill>
                  <a:schemeClr val="bg1"/>
                </a:solidFill>
              </a:defRPr>
            </a:lvl1pPr>
          </a:lstStyle>
          <a:p>
            <a:pPr lvl="0"/>
            <a:r>
              <a:rPr lang="de-DE" altLang="en-US" noProof="0"/>
              <a:t>Formatvorlage des Untertitelmasters durch Klicken bearbeiten</a:t>
            </a:r>
          </a:p>
        </p:txBody>
      </p:sp>
    </p:spTree>
    <p:extLst>
      <p:ext uri="{BB962C8B-B14F-4D97-AF65-F5344CB8AC3E}">
        <p14:creationId xmlns:p14="http://schemas.microsoft.com/office/powerpoint/2010/main" val="189343496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10"/>
          <p:cNvSpPr>
            <a:spLocks noGrp="1" noChangeArrowheads="1"/>
          </p:cNvSpPr>
          <p:nvPr>
            <p:ph type="ftr" sz="quarter" idx="10"/>
          </p:nvPr>
        </p:nvSpPr>
        <p:spPr>
          <a:ln/>
        </p:spPr>
        <p:txBody>
          <a:bodyPr/>
          <a:lstStyle>
            <a:lvl1pPr>
              <a:defRPr/>
            </a:lvl1pPr>
          </a:lstStyle>
          <a:p>
            <a:pPr>
              <a:defRPr/>
            </a:pPr>
            <a:r>
              <a:rPr lang="de-DE" altLang="en-US"/>
              <a:t>GCC-Module One - 1-23-17</a:t>
            </a:r>
          </a:p>
        </p:txBody>
      </p:sp>
    </p:spTree>
    <p:extLst>
      <p:ext uri="{BB962C8B-B14F-4D97-AF65-F5344CB8AC3E}">
        <p14:creationId xmlns:p14="http://schemas.microsoft.com/office/powerpoint/2010/main" val="232691266"/>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ftr" sz="quarter" idx="10"/>
          </p:nvPr>
        </p:nvSpPr>
        <p:spPr>
          <a:ln/>
        </p:spPr>
        <p:txBody>
          <a:bodyPr/>
          <a:lstStyle>
            <a:lvl1pPr>
              <a:defRPr/>
            </a:lvl1pPr>
          </a:lstStyle>
          <a:p>
            <a:pPr>
              <a:defRPr/>
            </a:pPr>
            <a:r>
              <a:rPr lang="de-DE" altLang="en-US"/>
              <a:t>GCC-Module One - 1-23-17</a:t>
            </a:r>
          </a:p>
        </p:txBody>
      </p:sp>
    </p:spTree>
    <p:extLst>
      <p:ext uri="{BB962C8B-B14F-4D97-AF65-F5344CB8AC3E}">
        <p14:creationId xmlns:p14="http://schemas.microsoft.com/office/powerpoint/2010/main" val="1006072732"/>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45034" y="195263"/>
            <a:ext cx="2840567" cy="58102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9100" y="195263"/>
            <a:ext cx="8322733" cy="58102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ftr" sz="quarter" idx="10"/>
          </p:nvPr>
        </p:nvSpPr>
        <p:spPr>
          <a:ln/>
        </p:spPr>
        <p:txBody>
          <a:bodyPr/>
          <a:lstStyle>
            <a:lvl1pPr>
              <a:defRPr/>
            </a:lvl1pPr>
          </a:lstStyle>
          <a:p>
            <a:pPr>
              <a:defRPr/>
            </a:pPr>
            <a:r>
              <a:rPr lang="de-DE" altLang="en-US"/>
              <a:t>GCC-Module One - 1-23-17</a:t>
            </a:r>
          </a:p>
        </p:txBody>
      </p:sp>
    </p:spTree>
    <p:extLst>
      <p:ext uri="{BB962C8B-B14F-4D97-AF65-F5344CB8AC3E}">
        <p14:creationId xmlns:p14="http://schemas.microsoft.com/office/powerpoint/2010/main" val="2526431475"/>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Empty">
    <p:spTree>
      <p:nvGrpSpPr>
        <p:cNvPr id="1" name=""/>
        <p:cNvGrpSpPr/>
        <p:nvPr/>
      </p:nvGrpSpPr>
      <p:grpSpPr>
        <a:xfrm>
          <a:off x="0" y="0"/>
          <a:ext cx="0" cy="0"/>
          <a:chOff x="0" y="0"/>
          <a:chExt cx="0" cy="0"/>
        </a:xfrm>
      </p:grpSpPr>
      <p:sp>
        <p:nvSpPr>
          <p:cNvPr id="2" name="Datumsplatzhalter 15"/>
          <p:cNvSpPr>
            <a:spLocks noGrp="1"/>
          </p:cNvSpPr>
          <p:nvPr>
            <p:ph type="dt" sz="half" idx="10"/>
          </p:nvPr>
        </p:nvSpPr>
        <p:spPr>
          <a:xfrm>
            <a:off x="8468785" y="6303964"/>
            <a:ext cx="833967" cy="223837"/>
          </a:xfrm>
          <a:prstGeom prst="rect">
            <a:avLst/>
          </a:prstGeom>
        </p:spPr>
        <p:txBody>
          <a:bodyPr/>
          <a:lstStyle>
            <a:lvl1pPr eaLnBrk="1" hangingPunct="1">
              <a:defRPr/>
            </a:lvl1pPr>
          </a:lstStyle>
          <a:p>
            <a:pPr>
              <a:defRPr/>
            </a:pPr>
            <a:endParaRPr lang="en-US"/>
          </a:p>
        </p:txBody>
      </p:sp>
    </p:spTree>
    <p:extLst>
      <p:ext uri="{BB962C8B-B14F-4D97-AF65-F5344CB8AC3E}">
        <p14:creationId xmlns:p14="http://schemas.microsoft.com/office/powerpoint/2010/main" val="12235572"/>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33424923"/>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50761492"/>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1117598630"/>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9100" y="1614489"/>
            <a:ext cx="5581651" cy="43910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3952" y="1614489"/>
            <a:ext cx="5581649" cy="43910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8355465"/>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2860544"/>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67991443"/>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8643919"/>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477090664"/>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pic>
        <p:nvPicPr>
          <p:cNvPr id="1026" name="Picture 9" descr="Slide"/>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12192000"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5"/>
          <p:cNvSpPr>
            <a:spLocks noChangeArrowheads="1"/>
          </p:cNvSpPr>
          <p:nvPr/>
        </p:nvSpPr>
        <p:spPr bwMode="gray">
          <a:xfrm>
            <a:off x="2882901" y="6408738"/>
            <a:ext cx="637963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defRPr/>
            </a:pPr>
            <a:endParaRPr lang="en-US" altLang="en-US" sz="1000"/>
          </a:p>
        </p:txBody>
      </p:sp>
      <p:sp>
        <p:nvSpPr>
          <p:cNvPr id="1028" name="Rectangle 7"/>
          <p:cNvSpPr>
            <a:spLocks noGrp="1" noChangeArrowheads="1"/>
          </p:cNvSpPr>
          <p:nvPr>
            <p:ph type="title"/>
          </p:nvPr>
        </p:nvSpPr>
        <p:spPr bwMode="gray">
          <a:xfrm>
            <a:off x="419101" y="195264"/>
            <a:ext cx="738716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prstTxWarp prst="textNoShape">
              <a:avLst/>
            </a:prstTxWarp>
          </a:bodyPr>
          <a:lstStyle/>
          <a:p>
            <a:pPr lvl="0"/>
            <a:r>
              <a:rPr lang="de-DE" altLang="en-US"/>
              <a:t>Klicken Sie, um das Titelformat zu bearbeiten</a:t>
            </a:r>
          </a:p>
        </p:txBody>
      </p:sp>
      <p:sp>
        <p:nvSpPr>
          <p:cNvPr id="11269" name="Rectangle 10"/>
          <p:cNvSpPr>
            <a:spLocks noGrp="1" noChangeArrowheads="1"/>
          </p:cNvSpPr>
          <p:nvPr>
            <p:ph type="ftr" sz="quarter" idx="3"/>
          </p:nvPr>
        </p:nvSpPr>
        <p:spPr bwMode="gray">
          <a:xfrm>
            <a:off x="292101" y="6408738"/>
            <a:ext cx="17907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r>
              <a:rPr lang="de-DE" altLang="en-US"/>
              <a:t>GCC-Module One - 1-23-17</a:t>
            </a:r>
          </a:p>
        </p:txBody>
      </p:sp>
      <p:sp>
        <p:nvSpPr>
          <p:cNvPr id="1030" name="Rectangle 12"/>
          <p:cNvSpPr>
            <a:spLocks noGrp="1" noChangeArrowheads="1"/>
          </p:cNvSpPr>
          <p:nvPr>
            <p:ph type="body" idx="1"/>
          </p:nvPr>
        </p:nvSpPr>
        <p:spPr bwMode="gray">
          <a:xfrm>
            <a:off x="419101" y="1614489"/>
            <a:ext cx="11366500"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de-DE" altLang="en-US"/>
              <a:t>Klicken Sie, um die Formate des Vorlagentextes zu bearbeiten</a:t>
            </a:r>
          </a:p>
          <a:p>
            <a:pPr lvl="1"/>
            <a:r>
              <a:rPr lang="de-DE" altLang="en-US"/>
              <a:t>Zweite Ebene</a:t>
            </a:r>
          </a:p>
          <a:p>
            <a:pPr lvl="2"/>
            <a:r>
              <a:rPr lang="de-DE" altLang="en-US"/>
              <a:t>Dritte Ebene</a:t>
            </a:r>
          </a:p>
          <a:p>
            <a:pPr lvl="3"/>
            <a:r>
              <a:rPr lang="de-DE" altLang="en-US"/>
              <a:t>Vierte Ebene</a:t>
            </a:r>
          </a:p>
        </p:txBody>
      </p:sp>
      <p:pic>
        <p:nvPicPr>
          <p:cNvPr id="1031" name="Picture 1"/>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9012767" y="6005513"/>
            <a:ext cx="2973917"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67750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spd="med">
    <p:fade/>
  </p:transition>
  <p:hf sldNum="0" hdr="0" dt="0"/>
  <p:txStyles>
    <p:titleStyle>
      <a:lvl1pPr algn="l" rtl="0" eaLnBrk="0" fontAlgn="base" hangingPunct="0">
        <a:lnSpc>
          <a:spcPct val="95000"/>
        </a:lnSpc>
        <a:spcBef>
          <a:spcPct val="0"/>
        </a:spcBef>
        <a:spcAft>
          <a:spcPct val="0"/>
        </a:spcAft>
        <a:defRPr sz="2400" b="1" kern="1200">
          <a:solidFill>
            <a:srgbClr val="FFFFFF"/>
          </a:solidFill>
          <a:latin typeface="+mj-lt"/>
          <a:ea typeface="+mj-ea"/>
          <a:cs typeface="+mj-cs"/>
        </a:defRPr>
      </a:lvl1pPr>
      <a:lvl2pPr algn="l" rtl="0" eaLnBrk="0" fontAlgn="base" hangingPunct="0">
        <a:lnSpc>
          <a:spcPct val="95000"/>
        </a:lnSpc>
        <a:spcBef>
          <a:spcPct val="0"/>
        </a:spcBef>
        <a:spcAft>
          <a:spcPct val="0"/>
        </a:spcAft>
        <a:defRPr sz="2400" b="1">
          <a:solidFill>
            <a:srgbClr val="FFFFFF"/>
          </a:solidFill>
          <a:latin typeface="Arial" panose="020B0604020202020204" pitchFamily="34" charset="0"/>
        </a:defRPr>
      </a:lvl2pPr>
      <a:lvl3pPr algn="l" rtl="0" eaLnBrk="0" fontAlgn="base" hangingPunct="0">
        <a:lnSpc>
          <a:spcPct val="95000"/>
        </a:lnSpc>
        <a:spcBef>
          <a:spcPct val="0"/>
        </a:spcBef>
        <a:spcAft>
          <a:spcPct val="0"/>
        </a:spcAft>
        <a:defRPr sz="2400" b="1">
          <a:solidFill>
            <a:srgbClr val="FFFFFF"/>
          </a:solidFill>
          <a:latin typeface="Arial" panose="020B0604020202020204" pitchFamily="34" charset="0"/>
        </a:defRPr>
      </a:lvl3pPr>
      <a:lvl4pPr algn="l" rtl="0" eaLnBrk="0" fontAlgn="base" hangingPunct="0">
        <a:lnSpc>
          <a:spcPct val="95000"/>
        </a:lnSpc>
        <a:spcBef>
          <a:spcPct val="0"/>
        </a:spcBef>
        <a:spcAft>
          <a:spcPct val="0"/>
        </a:spcAft>
        <a:defRPr sz="2400" b="1">
          <a:solidFill>
            <a:srgbClr val="FFFFFF"/>
          </a:solidFill>
          <a:latin typeface="Arial" panose="020B0604020202020204" pitchFamily="34" charset="0"/>
        </a:defRPr>
      </a:lvl4pPr>
      <a:lvl5pPr algn="l" rtl="0" eaLnBrk="0" fontAlgn="base" hangingPunct="0">
        <a:lnSpc>
          <a:spcPct val="95000"/>
        </a:lnSpc>
        <a:spcBef>
          <a:spcPct val="0"/>
        </a:spcBef>
        <a:spcAft>
          <a:spcPct val="0"/>
        </a:spcAft>
        <a:defRPr sz="2400" b="1">
          <a:solidFill>
            <a:srgbClr val="FFFFFF"/>
          </a:solidFill>
          <a:latin typeface="Arial" panose="020B0604020202020204" pitchFamily="34" charset="0"/>
        </a:defRPr>
      </a:lvl5pPr>
      <a:lvl6pPr marL="457200" algn="l" rtl="0" eaLnBrk="0" fontAlgn="base" hangingPunct="0">
        <a:lnSpc>
          <a:spcPct val="95000"/>
        </a:lnSpc>
        <a:spcBef>
          <a:spcPct val="0"/>
        </a:spcBef>
        <a:spcAft>
          <a:spcPct val="0"/>
        </a:spcAft>
        <a:defRPr sz="2400" b="1">
          <a:solidFill>
            <a:srgbClr val="FFFFFF"/>
          </a:solidFill>
          <a:latin typeface="Arial" panose="020B0604020202020204" pitchFamily="34" charset="0"/>
        </a:defRPr>
      </a:lvl6pPr>
      <a:lvl7pPr marL="914400" algn="l" rtl="0" eaLnBrk="0" fontAlgn="base" hangingPunct="0">
        <a:lnSpc>
          <a:spcPct val="95000"/>
        </a:lnSpc>
        <a:spcBef>
          <a:spcPct val="0"/>
        </a:spcBef>
        <a:spcAft>
          <a:spcPct val="0"/>
        </a:spcAft>
        <a:defRPr sz="2400" b="1">
          <a:solidFill>
            <a:srgbClr val="FFFFFF"/>
          </a:solidFill>
          <a:latin typeface="Arial" panose="020B0604020202020204" pitchFamily="34" charset="0"/>
        </a:defRPr>
      </a:lvl7pPr>
      <a:lvl8pPr marL="1371600" algn="l" rtl="0" eaLnBrk="0" fontAlgn="base" hangingPunct="0">
        <a:lnSpc>
          <a:spcPct val="95000"/>
        </a:lnSpc>
        <a:spcBef>
          <a:spcPct val="0"/>
        </a:spcBef>
        <a:spcAft>
          <a:spcPct val="0"/>
        </a:spcAft>
        <a:defRPr sz="2400" b="1">
          <a:solidFill>
            <a:srgbClr val="FFFFFF"/>
          </a:solidFill>
          <a:latin typeface="Arial" panose="020B0604020202020204" pitchFamily="34" charset="0"/>
        </a:defRPr>
      </a:lvl8pPr>
      <a:lvl9pPr marL="1828800" algn="l" rtl="0" eaLnBrk="0" fontAlgn="base" hangingPunct="0">
        <a:lnSpc>
          <a:spcPct val="95000"/>
        </a:lnSpc>
        <a:spcBef>
          <a:spcPct val="0"/>
        </a:spcBef>
        <a:spcAft>
          <a:spcPct val="0"/>
        </a:spcAft>
        <a:defRPr sz="2400" b="1">
          <a:solidFill>
            <a:srgbClr val="FFFFFF"/>
          </a:solidFill>
          <a:latin typeface="Arial" panose="020B0604020202020204" pitchFamily="34" charset="0"/>
        </a:defRPr>
      </a:lvl9pPr>
    </p:titleStyle>
    <p:bodyStyle>
      <a:lvl1pPr marL="190500" indent="-190500" algn="l" rtl="0" eaLnBrk="0" fontAlgn="base" hangingPunct="0">
        <a:spcBef>
          <a:spcPct val="60000"/>
        </a:spcBef>
        <a:spcAft>
          <a:spcPct val="0"/>
        </a:spcAft>
        <a:buClr>
          <a:schemeClr val="accent1"/>
        </a:buClr>
        <a:buFont typeface="Wingdings" panose="05000000000000000000" pitchFamily="2" charset="2"/>
        <a:buChar char="§"/>
        <a:defRPr sz="2000" b="1" kern="1200">
          <a:solidFill>
            <a:schemeClr val="tx1"/>
          </a:solidFill>
          <a:latin typeface="+mn-lt"/>
          <a:ea typeface="+mn-ea"/>
          <a:cs typeface="+mn-cs"/>
        </a:defRPr>
      </a:lvl1pPr>
      <a:lvl2pPr marL="381000" indent="-188913" algn="l" rtl="0" eaLnBrk="0" fontAlgn="base" hangingPunct="0">
        <a:spcBef>
          <a:spcPct val="30000"/>
        </a:spcBef>
        <a:spcAft>
          <a:spcPct val="0"/>
        </a:spcAft>
        <a:buClr>
          <a:schemeClr val="accent1"/>
        </a:buClr>
        <a:buChar char="-"/>
        <a:defRPr kern="1200">
          <a:solidFill>
            <a:schemeClr val="tx1"/>
          </a:solidFill>
          <a:latin typeface="+mn-lt"/>
          <a:ea typeface="+mn-ea"/>
          <a:cs typeface="+mn-cs"/>
        </a:defRPr>
      </a:lvl2pPr>
      <a:lvl3pPr marL="561975" indent="-179388" algn="l" rtl="0" eaLnBrk="0" fontAlgn="base" hangingPunct="0">
        <a:spcBef>
          <a:spcPct val="30000"/>
        </a:spcBef>
        <a:spcAft>
          <a:spcPct val="0"/>
        </a:spcAft>
        <a:buClr>
          <a:schemeClr val="accent1"/>
        </a:buClr>
        <a:buChar char="-"/>
        <a:defRPr sz="1600" kern="1200">
          <a:solidFill>
            <a:schemeClr val="tx1"/>
          </a:solidFill>
          <a:latin typeface="+mn-lt"/>
          <a:ea typeface="+mn-ea"/>
          <a:cs typeface="+mn-cs"/>
        </a:defRPr>
      </a:lvl3pPr>
      <a:lvl4pPr marL="768350" indent="-204788" algn="l" rtl="0" eaLnBrk="0" fontAlgn="base" hangingPunct="0">
        <a:spcBef>
          <a:spcPct val="30000"/>
        </a:spcBef>
        <a:spcAft>
          <a:spcPct val="0"/>
        </a:spcAft>
        <a:buClr>
          <a:schemeClr val="accent1"/>
        </a:buClr>
        <a:buChar char="-"/>
        <a:defRPr sz="1600" kern="1200">
          <a:solidFill>
            <a:schemeClr val="tx1"/>
          </a:solidFill>
          <a:latin typeface="+mn-lt"/>
          <a:ea typeface="+mn-ea"/>
          <a:cs typeface="+mn-cs"/>
        </a:defRPr>
      </a:lvl4pPr>
      <a:lvl5pPr marL="1050925" indent="-168275" algn="l" rtl="0" eaLnBrk="0" fontAlgn="base" hangingPunct="0">
        <a:spcBef>
          <a:spcPct val="40000"/>
        </a:spcBef>
        <a:spcAft>
          <a:spcPct val="0"/>
        </a:spcAft>
        <a:buClr>
          <a:schemeClr val="accent1"/>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ctrTitle"/>
          </p:nvPr>
        </p:nvSpPr>
        <p:spPr/>
        <p:txBody>
          <a:bodyPr/>
          <a:lstStyle/>
          <a:p>
            <a:pPr algn="ctr"/>
            <a:r>
              <a:rPr lang="en-US" altLang="en-US" noProof="1"/>
              <a:t>GROUP COACHING CERTIFICATION</a:t>
            </a:r>
          </a:p>
        </p:txBody>
      </p:sp>
      <p:sp>
        <p:nvSpPr>
          <p:cNvPr id="26627" name="Rectangle 5"/>
          <p:cNvSpPr>
            <a:spLocks noGrp="1" noChangeArrowheads="1"/>
          </p:cNvSpPr>
          <p:nvPr>
            <p:ph type="subTitle" idx="1"/>
          </p:nvPr>
        </p:nvSpPr>
        <p:spPr>
          <a:xfrm>
            <a:off x="2362201" y="4787900"/>
            <a:ext cx="7510463" cy="647700"/>
          </a:xfrm>
        </p:spPr>
        <p:txBody>
          <a:bodyPr/>
          <a:lstStyle/>
          <a:p>
            <a:pPr algn="ctr">
              <a:spcBef>
                <a:spcPts val="0"/>
              </a:spcBef>
            </a:pPr>
            <a:r>
              <a:rPr lang="en-US" altLang="en-US" b="1" noProof="1"/>
              <a:t>MODULE 6:  PARTICIPANT SELECTION</a:t>
            </a:r>
          </a:p>
          <a:p>
            <a:pPr algn="ctr">
              <a:spcBef>
                <a:spcPts val="0"/>
              </a:spcBef>
            </a:pPr>
            <a:r>
              <a:rPr lang="en-US" altLang="en-US" b="1" noProof="1"/>
              <a:t>GROUP COACHING PRACTICE</a:t>
            </a:r>
          </a:p>
        </p:txBody>
      </p:sp>
    </p:spTree>
    <p:extLst>
      <p:ext uri="{BB962C8B-B14F-4D97-AF65-F5344CB8AC3E}">
        <p14:creationId xmlns:p14="http://schemas.microsoft.com/office/powerpoint/2010/main" val="3657666370"/>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Communication Pattern</a:t>
            </a:r>
          </a:p>
        </p:txBody>
      </p:sp>
      <p:pic>
        <p:nvPicPr>
          <p:cNvPr id="3" name="Picture 2"/>
          <p:cNvPicPr>
            <a:picLocks noChangeAspect="1"/>
          </p:cNvPicPr>
          <p:nvPr/>
        </p:nvPicPr>
        <p:blipFill>
          <a:blip r:embed="rId2"/>
          <a:stretch>
            <a:fillRect/>
          </a:stretch>
        </p:blipFill>
        <p:spPr>
          <a:xfrm>
            <a:off x="3205537" y="1192355"/>
            <a:ext cx="5638521" cy="5321461"/>
          </a:xfrm>
          <a:prstGeom prst="rect">
            <a:avLst/>
          </a:prstGeom>
        </p:spPr>
      </p:pic>
    </p:spTree>
    <p:extLst>
      <p:ext uri="{BB962C8B-B14F-4D97-AF65-F5344CB8AC3E}">
        <p14:creationId xmlns:p14="http://schemas.microsoft.com/office/powerpoint/2010/main" val="3135457178"/>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Importance of Group Composition</a:t>
            </a: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sz="3200" dirty="0"/>
              <a:t>Group dynamics is about the interactions that transpire in a group of people</a:t>
            </a:r>
          </a:p>
          <a:p>
            <a:pPr>
              <a:buFont typeface="Wingdings" panose="05000000000000000000" pitchFamily="2" charset="2"/>
              <a:buChar char="Ø"/>
            </a:pPr>
            <a:r>
              <a:rPr lang="en-US" sz="3200" dirty="0"/>
              <a:t>The individuals that make up the group are ley to understanding how the group with function and ultimately how they will bond</a:t>
            </a:r>
          </a:p>
          <a:p>
            <a:pPr>
              <a:buFont typeface="Wingdings" panose="05000000000000000000" pitchFamily="2" charset="2"/>
              <a:buChar char="Ø"/>
            </a:pPr>
            <a:r>
              <a:rPr lang="en-US" sz="3200" dirty="0"/>
              <a:t> Group composition directly impacts the trust and vulnerability levels that will evolve</a:t>
            </a:r>
          </a:p>
        </p:txBody>
      </p:sp>
    </p:spTree>
    <p:extLst>
      <p:ext uri="{BB962C8B-B14F-4D97-AF65-F5344CB8AC3E}">
        <p14:creationId xmlns:p14="http://schemas.microsoft.com/office/powerpoint/2010/main" val="1238342773"/>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Research Studies</a:t>
            </a:r>
          </a:p>
        </p:txBody>
      </p:sp>
      <p:sp>
        <p:nvSpPr>
          <p:cNvPr id="3" name="Content Placeholder 2"/>
          <p:cNvSpPr>
            <a:spLocks noGrp="1"/>
          </p:cNvSpPr>
          <p:nvPr>
            <p:ph idx="1"/>
          </p:nvPr>
        </p:nvSpPr>
        <p:spPr/>
        <p:txBody>
          <a:bodyPr/>
          <a:lstStyle/>
          <a:p>
            <a:r>
              <a:rPr lang="en-US" dirty="0"/>
              <a:t>“needs to be of like mindedness” (Participant #5)</a:t>
            </a:r>
          </a:p>
          <a:p>
            <a:r>
              <a:rPr lang="en-US" dirty="0"/>
              <a:t>“similar focus and commitment” (Participant #18)</a:t>
            </a:r>
          </a:p>
          <a:p>
            <a:r>
              <a:rPr lang="en-US" dirty="0"/>
              <a:t>“someone I would consider to be a peer” (Participant #11)</a:t>
            </a:r>
          </a:p>
          <a:p>
            <a:r>
              <a:rPr lang="en-US" dirty="0"/>
              <a:t> “I want to be with people doing what I want to be doing” (Participant #5)</a:t>
            </a:r>
          </a:p>
          <a:p>
            <a:r>
              <a:rPr lang="en-US" dirty="0"/>
              <a:t> “</a:t>
            </a:r>
            <a:r>
              <a:rPr lang="en-US" dirty="0"/>
              <a:t>"Everybody needs to be on the same page working on similar goals. We had some people drop out because they didn't have the same aspirations as everybody else. You have to have the right people in the group.” (Participant #2)</a:t>
            </a:r>
          </a:p>
          <a:p>
            <a:r>
              <a:rPr lang="en-US" dirty="0"/>
              <a:t>“I felt like I could trust the group very early on in the process and pretty much throughout the group” (Participant #13).</a:t>
            </a:r>
          </a:p>
          <a:p>
            <a:endParaRPr lang="en-US" dirty="0"/>
          </a:p>
          <a:p>
            <a:endParaRPr lang="en-US" dirty="0"/>
          </a:p>
        </p:txBody>
      </p:sp>
    </p:spTree>
    <p:extLst>
      <p:ext uri="{BB962C8B-B14F-4D97-AF65-F5344CB8AC3E}">
        <p14:creationId xmlns:p14="http://schemas.microsoft.com/office/powerpoint/2010/main" val="106121002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nodeType="clickEffect">
                                  <p:stCondLst>
                                    <p:cond delay="0"/>
                                  </p:stCondLst>
                                  <p:childTnLst>
                                    <p:animClr clrSpc="hsl" dir="cw">
                                      <p:cBhvr override="childStyle">
                                        <p:cTn id="6" dur="500" fill="hold"/>
                                        <p:tgtEl>
                                          <p:spTgt spid="3">
                                            <p:txEl>
                                              <p:pRg st="0" end="0"/>
                                            </p:txEl>
                                          </p:spTgt>
                                        </p:tgtEl>
                                        <p:attrNameLst>
                                          <p:attrName>style.color</p:attrName>
                                        </p:attrNameLst>
                                      </p:cBhvr>
                                      <p:by>
                                        <p:hsl h="0" s="-12549" l="-25098"/>
                                      </p:by>
                                    </p:animClr>
                                    <p:animClr clrSpc="hsl" dir="cw">
                                      <p:cBhvr>
                                        <p:cTn id="7" dur="500" fill="hold"/>
                                        <p:tgtEl>
                                          <p:spTgt spid="3">
                                            <p:txEl>
                                              <p:pRg st="0" end="0"/>
                                            </p:txEl>
                                          </p:spTgt>
                                        </p:tgtEl>
                                        <p:attrNameLst>
                                          <p:attrName>fillcolor</p:attrName>
                                        </p:attrNameLst>
                                      </p:cBhvr>
                                      <p:by>
                                        <p:hsl h="0" s="-12549" l="-25098"/>
                                      </p:by>
                                    </p:animClr>
                                    <p:animClr clrSpc="hsl" dir="cw">
                                      <p:cBhvr>
                                        <p:cTn id="8" dur="500" fill="hold"/>
                                        <p:tgtEl>
                                          <p:spTgt spid="3">
                                            <p:txEl>
                                              <p:pRg st="0" end="0"/>
                                            </p:txEl>
                                          </p:spTgt>
                                        </p:tgtEl>
                                        <p:attrNameLst>
                                          <p:attrName>stroke.color</p:attrName>
                                        </p:attrNameLst>
                                      </p:cBhvr>
                                      <p:by>
                                        <p:hsl h="0" s="-12549" l="-25098"/>
                                      </p:by>
                                    </p:animClr>
                                    <p:set>
                                      <p:cBhvr>
                                        <p:cTn id="9" dur="500" fill="hold"/>
                                        <p:tgtEl>
                                          <p:spTgt spid="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4" presetClass="emph" presetSubtype="0" fill="hold" nodeType="clickEffect">
                                  <p:stCondLst>
                                    <p:cond delay="0"/>
                                  </p:stCondLst>
                                  <p:childTnLst>
                                    <p:animClr clrSpc="hsl" dir="cw">
                                      <p:cBhvr override="childStyle">
                                        <p:cTn id="13" dur="500" fill="hold"/>
                                        <p:tgtEl>
                                          <p:spTgt spid="3">
                                            <p:txEl>
                                              <p:pRg st="1" end="1"/>
                                            </p:txEl>
                                          </p:spTgt>
                                        </p:tgtEl>
                                        <p:attrNameLst>
                                          <p:attrName>style.color</p:attrName>
                                        </p:attrNameLst>
                                      </p:cBhvr>
                                      <p:by>
                                        <p:hsl h="0" s="-12549" l="-25098"/>
                                      </p:by>
                                    </p:animClr>
                                    <p:animClr clrSpc="hsl" dir="cw">
                                      <p:cBhvr>
                                        <p:cTn id="14" dur="500" fill="hold"/>
                                        <p:tgtEl>
                                          <p:spTgt spid="3">
                                            <p:txEl>
                                              <p:pRg st="1" end="1"/>
                                            </p:txEl>
                                          </p:spTgt>
                                        </p:tgtEl>
                                        <p:attrNameLst>
                                          <p:attrName>fillcolor</p:attrName>
                                        </p:attrNameLst>
                                      </p:cBhvr>
                                      <p:by>
                                        <p:hsl h="0" s="-12549" l="-25098"/>
                                      </p:by>
                                    </p:animClr>
                                    <p:animClr clrSpc="hsl" dir="cw">
                                      <p:cBhvr>
                                        <p:cTn id="15" dur="500" fill="hold"/>
                                        <p:tgtEl>
                                          <p:spTgt spid="3">
                                            <p:txEl>
                                              <p:pRg st="1" end="1"/>
                                            </p:txEl>
                                          </p:spTgt>
                                        </p:tgtEl>
                                        <p:attrNameLst>
                                          <p:attrName>stroke.color</p:attrName>
                                        </p:attrNameLst>
                                      </p:cBhvr>
                                      <p:by>
                                        <p:hsl h="0" s="-12549" l="-25098"/>
                                      </p:by>
                                    </p:animClr>
                                    <p:set>
                                      <p:cBhvr>
                                        <p:cTn id="16" dur="500" fill="hold"/>
                                        <p:tgtEl>
                                          <p:spTgt spid="3">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4" presetClass="emph" presetSubtype="0" fill="hold" nodeType="clickEffect">
                                  <p:stCondLst>
                                    <p:cond delay="0"/>
                                  </p:stCondLst>
                                  <p:childTnLst>
                                    <p:animClr clrSpc="hsl" dir="cw">
                                      <p:cBhvr override="childStyle">
                                        <p:cTn id="20" dur="500" fill="hold"/>
                                        <p:tgtEl>
                                          <p:spTgt spid="3">
                                            <p:txEl>
                                              <p:pRg st="2" end="2"/>
                                            </p:txEl>
                                          </p:spTgt>
                                        </p:tgtEl>
                                        <p:attrNameLst>
                                          <p:attrName>style.color</p:attrName>
                                        </p:attrNameLst>
                                      </p:cBhvr>
                                      <p:by>
                                        <p:hsl h="0" s="-12549" l="-25098"/>
                                      </p:by>
                                    </p:animClr>
                                    <p:animClr clrSpc="hsl" dir="cw">
                                      <p:cBhvr>
                                        <p:cTn id="21" dur="500" fill="hold"/>
                                        <p:tgtEl>
                                          <p:spTgt spid="3">
                                            <p:txEl>
                                              <p:pRg st="2" end="2"/>
                                            </p:txEl>
                                          </p:spTgt>
                                        </p:tgtEl>
                                        <p:attrNameLst>
                                          <p:attrName>fillcolor</p:attrName>
                                        </p:attrNameLst>
                                      </p:cBhvr>
                                      <p:by>
                                        <p:hsl h="0" s="-12549" l="-25098"/>
                                      </p:by>
                                    </p:animClr>
                                    <p:animClr clrSpc="hsl" dir="cw">
                                      <p:cBhvr>
                                        <p:cTn id="22" dur="500" fill="hold"/>
                                        <p:tgtEl>
                                          <p:spTgt spid="3">
                                            <p:txEl>
                                              <p:pRg st="2" end="2"/>
                                            </p:txEl>
                                          </p:spTgt>
                                        </p:tgtEl>
                                        <p:attrNameLst>
                                          <p:attrName>stroke.color</p:attrName>
                                        </p:attrNameLst>
                                      </p:cBhvr>
                                      <p:by>
                                        <p:hsl h="0" s="-12549" l="-25098"/>
                                      </p:by>
                                    </p:animClr>
                                    <p:set>
                                      <p:cBhvr>
                                        <p:cTn id="23" dur="500" fill="hold"/>
                                        <p:tgtEl>
                                          <p:spTgt spid="3">
                                            <p:txEl>
                                              <p:pRg st="2" end="2"/>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4" presetClass="emph" presetSubtype="0" fill="hold" nodeType="clickEffect">
                                  <p:stCondLst>
                                    <p:cond delay="0"/>
                                  </p:stCondLst>
                                  <p:childTnLst>
                                    <p:animClr clrSpc="hsl" dir="cw">
                                      <p:cBhvr override="childStyle">
                                        <p:cTn id="27" dur="500" fill="hold"/>
                                        <p:tgtEl>
                                          <p:spTgt spid="3">
                                            <p:txEl>
                                              <p:pRg st="3" end="3"/>
                                            </p:txEl>
                                          </p:spTgt>
                                        </p:tgtEl>
                                        <p:attrNameLst>
                                          <p:attrName>style.color</p:attrName>
                                        </p:attrNameLst>
                                      </p:cBhvr>
                                      <p:by>
                                        <p:hsl h="0" s="-12549" l="-25098"/>
                                      </p:by>
                                    </p:animClr>
                                    <p:animClr clrSpc="hsl" dir="cw">
                                      <p:cBhvr>
                                        <p:cTn id="28" dur="500" fill="hold"/>
                                        <p:tgtEl>
                                          <p:spTgt spid="3">
                                            <p:txEl>
                                              <p:pRg st="3" end="3"/>
                                            </p:txEl>
                                          </p:spTgt>
                                        </p:tgtEl>
                                        <p:attrNameLst>
                                          <p:attrName>fillcolor</p:attrName>
                                        </p:attrNameLst>
                                      </p:cBhvr>
                                      <p:by>
                                        <p:hsl h="0" s="-12549" l="-25098"/>
                                      </p:by>
                                    </p:animClr>
                                    <p:animClr clrSpc="hsl" dir="cw">
                                      <p:cBhvr>
                                        <p:cTn id="29" dur="500" fill="hold"/>
                                        <p:tgtEl>
                                          <p:spTgt spid="3">
                                            <p:txEl>
                                              <p:pRg st="3" end="3"/>
                                            </p:txEl>
                                          </p:spTgt>
                                        </p:tgtEl>
                                        <p:attrNameLst>
                                          <p:attrName>stroke.color</p:attrName>
                                        </p:attrNameLst>
                                      </p:cBhvr>
                                      <p:by>
                                        <p:hsl h="0" s="-12549" l="-25098"/>
                                      </p:by>
                                    </p:animClr>
                                    <p:set>
                                      <p:cBhvr>
                                        <p:cTn id="30" dur="500" fill="hold"/>
                                        <p:tgtEl>
                                          <p:spTgt spid="3">
                                            <p:txEl>
                                              <p:pRg st="3" end="3"/>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4" presetClass="emph" presetSubtype="0" fill="hold" nodeType="clickEffect">
                                  <p:stCondLst>
                                    <p:cond delay="0"/>
                                  </p:stCondLst>
                                  <p:childTnLst>
                                    <p:animClr clrSpc="hsl" dir="cw">
                                      <p:cBhvr override="childStyle">
                                        <p:cTn id="34" dur="500" fill="hold"/>
                                        <p:tgtEl>
                                          <p:spTgt spid="3">
                                            <p:txEl>
                                              <p:pRg st="4" end="4"/>
                                            </p:txEl>
                                          </p:spTgt>
                                        </p:tgtEl>
                                        <p:attrNameLst>
                                          <p:attrName>style.color</p:attrName>
                                        </p:attrNameLst>
                                      </p:cBhvr>
                                      <p:by>
                                        <p:hsl h="0" s="-12549" l="-25098"/>
                                      </p:by>
                                    </p:animClr>
                                    <p:animClr clrSpc="hsl" dir="cw">
                                      <p:cBhvr>
                                        <p:cTn id="35" dur="500" fill="hold"/>
                                        <p:tgtEl>
                                          <p:spTgt spid="3">
                                            <p:txEl>
                                              <p:pRg st="4" end="4"/>
                                            </p:txEl>
                                          </p:spTgt>
                                        </p:tgtEl>
                                        <p:attrNameLst>
                                          <p:attrName>fillcolor</p:attrName>
                                        </p:attrNameLst>
                                      </p:cBhvr>
                                      <p:by>
                                        <p:hsl h="0" s="-12549" l="-25098"/>
                                      </p:by>
                                    </p:animClr>
                                    <p:animClr clrSpc="hsl" dir="cw">
                                      <p:cBhvr>
                                        <p:cTn id="36" dur="500" fill="hold"/>
                                        <p:tgtEl>
                                          <p:spTgt spid="3">
                                            <p:txEl>
                                              <p:pRg st="4" end="4"/>
                                            </p:txEl>
                                          </p:spTgt>
                                        </p:tgtEl>
                                        <p:attrNameLst>
                                          <p:attrName>stroke.color</p:attrName>
                                        </p:attrNameLst>
                                      </p:cBhvr>
                                      <p:by>
                                        <p:hsl h="0" s="-12549" l="-25098"/>
                                      </p:by>
                                    </p:animClr>
                                    <p:set>
                                      <p:cBhvr>
                                        <p:cTn id="37" dur="500" fill="hold"/>
                                        <p:tgtEl>
                                          <p:spTgt spid="3">
                                            <p:txEl>
                                              <p:pRg st="4" end="4"/>
                                            </p:txEl>
                                          </p:spTgt>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4" presetClass="emph" presetSubtype="0" fill="hold" nodeType="clickEffect">
                                  <p:stCondLst>
                                    <p:cond delay="0"/>
                                  </p:stCondLst>
                                  <p:childTnLst>
                                    <p:animClr clrSpc="hsl" dir="cw">
                                      <p:cBhvr override="childStyle">
                                        <p:cTn id="41" dur="500" fill="hold"/>
                                        <p:tgtEl>
                                          <p:spTgt spid="3">
                                            <p:txEl>
                                              <p:pRg st="5" end="5"/>
                                            </p:txEl>
                                          </p:spTgt>
                                        </p:tgtEl>
                                        <p:attrNameLst>
                                          <p:attrName>style.color</p:attrName>
                                        </p:attrNameLst>
                                      </p:cBhvr>
                                      <p:by>
                                        <p:hsl h="0" s="-12549" l="-25098"/>
                                      </p:by>
                                    </p:animClr>
                                    <p:animClr clrSpc="hsl" dir="cw">
                                      <p:cBhvr>
                                        <p:cTn id="42" dur="500" fill="hold"/>
                                        <p:tgtEl>
                                          <p:spTgt spid="3">
                                            <p:txEl>
                                              <p:pRg st="5" end="5"/>
                                            </p:txEl>
                                          </p:spTgt>
                                        </p:tgtEl>
                                        <p:attrNameLst>
                                          <p:attrName>fillcolor</p:attrName>
                                        </p:attrNameLst>
                                      </p:cBhvr>
                                      <p:by>
                                        <p:hsl h="0" s="-12549" l="-25098"/>
                                      </p:by>
                                    </p:animClr>
                                    <p:animClr clrSpc="hsl" dir="cw">
                                      <p:cBhvr>
                                        <p:cTn id="43" dur="500" fill="hold"/>
                                        <p:tgtEl>
                                          <p:spTgt spid="3">
                                            <p:txEl>
                                              <p:pRg st="5" end="5"/>
                                            </p:txEl>
                                          </p:spTgt>
                                        </p:tgtEl>
                                        <p:attrNameLst>
                                          <p:attrName>stroke.color</p:attrName>
                                        </p:attrNameLst>
                                      </p:cBhvr>
                                      <p:by>
                                        <p:hsl h="0" s="-12549" l="-25098"/>
                                      </p:by>
                                    </p:animClr>
                                    <p:set>
                                      <p:cBhvr>
                                        <p:cTn id="44" dur="500" fill="hold"/>
                                        <p:tgtEl>
                                          <p:spTgt spid="3">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Possible Benchmark</a:t>
            </a:r>
          </a:p>
        </p:txBody>
      </p:sp>
      <p:graphicFrame>
        <p:nvGraphicFramePr>
          <p:cNvPr id="3" name="Table 2"/>
          <p:cNvGraphicFramePr>
            <a:graphicFrameLocks noGrp="1"/>
          </p:cNvGraphicFramePr>
          <p:nvPr>
            <p:extLst>
              <p:ext uri="{D42A27DB-BD31-4B8C-83A1-F6EECF244321}">
                <p14:modId xmlns:p14="http://schemas.microsoft.com/office/powerpoint/2010/main" val="1218699792"/>
              </p:ext>
            </p:extLst>
          </p:nvPr>
        </p:nvGraphicFramePr>
        <p:xfrm>
          <a:off x="2123768" y="1917290"/>
          <a:ext cx="7133262" cy="3195485"/>
        </p:xfrm>
        <a:graphic>
          <a:graphicData uri="http://schemas.openxmlformats.org/drawingml/2006/table">
            <a:tbl>
              <a:tblPr firstRow="1" firstCol="1" bandRow="1"/>
              <a:tblGrid>
                <a:gridCol w="3566631">
                  <a:extLst>
                    <a:ext uri="{9D8B030D-6E8A-4147-A177-3AD203B41FA5}">
                      <a16:colId xmlns:a16="http://schemas.microsoft.com/office/drawing/2014/main" val="956177282"/>
                    </a:ext>
                  </a:extLst>
                </a:gridCol>
                <a:gridCol w="3566631">
                  <a:extLst>
                    <a:ext uri="{9D8B030D-6E8A-4147-A177-3AD203B41FA5}">
                      <a16:colId xmlns:a16="http://schemas.microsoft.com/office/drawing/2014/main" val="2880310224"/>
                    </a:ext>
                  </a:extLst>
                </a:gridCol>
              </a:tblGrid>
              <a:tr h="532581">
                <a:tc>
                  <a:txBody>
                    <a:bodyPr/>
                    <a:lstStyle/>
                    <a:p>
                      <a:pPr marL="0" marR="0" algn="ctr">
                        <a:lnSpc>
                          <a:spcPct val="200000"/>
                        </a:lnSpc>
                        <a:spcBef>
                          <a:spcPts val="0"/>
                        </a:spcBef>
                        <a:spcAft>
                          <a:spcPts val="0"/>
                        </a:spcAft>
                      </a:pPr>
                      <a:r>
                        <a:rPr lang="en-US" sz="1200" b="1">
                          <a:effectLst/>
                          <a:latin typeface="Times New Roman" panose="02020603050405020304" pitchFamily="18" charset="0"/>
                          <a:ea typeface="Calibri" panose="020F0502020204030204" pitchFamily="34" charset="0"/>
                          <a:cs typeface="Times New Roman" panose="02020603050405020304" pitchFamily="18" charset="0"/>
                        </a:rPr>
                        <a:t>Length of Time</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Participants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4742979"/>
                  </a:ext>
                </a:extLst>
              </a:tr>
              <a:tr h="532581">
                <a:tc>
                  <a:txBody>
                    <a:bodyPr/>
                    <a:lstStyle/>
                    <a:p>
                      <a:pPr marL="0" marR="0">
                        <a:lnSpc>
                          <a:spcPct val="200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From the onset of the first meeting</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14%</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4248740"/>
                  </a:ext>
                </a:extLst>
              </a:tr>
              <a:tr h="532581">
                <a:tc>
                  <a:txBody>
                    <a:bodyPr/>
                    <a:lstStyle/>
                    <a:p>
                      <a:pPr marL="0" marR="0">
                        <a:lnSpc>
                          <a:spcPct val="200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By the 2</a:t>
                      </a:r>
                      <a:r>
                        <a:rPr lang="en-US" sz="1200" baseline="30000">
                          <a:effectLst/>
                          <a:latin typeface="Times New Roman" panose="02020603050405020304" pitchFamily="18" charset="0"/>
                          <a:ea typeface="Calibri" panose="020F0502020204030204" pitchFamily="34" charset="0"/>
                          <a:cs typeface="Times New Roman" panose="02020603050405020304" pitchFamily="18" charset="0"/>
                        </a:rPr>
                        <a:t>nd</a:t>
                      </a:r>
                      <a:r>
                        <a:rPr lang="en-US" sz="1200">
                          <a:effectLst/>
                          <a:latin typeface="Times New Roman" panose="02020603050405020304" pitchFamily="18" charset="0"/>
                          <a:ea typeface="Calibri" panose="020F0502020204030204" pitchFamily="34" charset="0"/>
                          <a:cs typeface="Times New Roman" panose="02020603050405020304" pitchFamily="18" charset="0"/>
                        </a:rPr>
                        <a:t> virtual meeting</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48%</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070208"/>
                  </a:ext>
                </a:extLst>
              </a:tr>
              <a:tr h="532581">
                <a:tc>
                  <a:txBody>
                    <a:bodyPr/>
                    <a:lstStyle/>
                    <a:p>
                      <a:pPr marL="0" marR="0">
                        <a:lnSpc>
                          <a:spcPct val="200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By the 4</a:t>
                      </a:r>
                      <a:r>
                        <a:rPr lang="en-US" sz="1200" baseline="30000">
                          <a:effectLst/>
                          <a:latin typeface="Times New Roman" panose="02020603050405020304" pitchFamily="18" charset="0"/>
                          <a:ea typeface="Calibri" panose="020F0502020204030204" pitchFamily="34" charset="0"/>
                          <a:cs typeface="Times New Roman" panose="02020603050405020304" pitchFamily="18" charset="0"/>
                        </a:rPr>
                        <a:t>th</a:t>
                      </a:r>
                      <a:r>
                        <a:rPr lang="en-US" sz="1200">
                          <a:effectLst/>
                          <a:latin typeface="Times New Roman" panose="02020603050405020304" pitchFamily="18" charset="0"/>
                          <a:ea typeface="Calibri" panose="020F0502020204030204" pitchFamily="34" charset="0"/>
                          <a:cs typeface="Times New Roman" panose="02020603050405020304" pitchFamily="18" charset="0"/>
                        </a:rPr>
                        <a:t> virtual meeting</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19%</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6847259"/>
                  </a:ext>
                </a:extLst>
              </a:tr>
              <a:tr h="1065161">
                <a:tc>
                  <a:txBody>
                    <a:bodyPr/>
                    <a:lstStyle/>
                    <a:p>
                      <a:pPr marL="0" marR="0">
                        <a:lnSpc>
                          <a:spcPct val="200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Did not view the group as a place to share openly</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19%</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0869010"/>
                  </a:ext>
                </a:extLst>
              </a:tr>
            </a:tbl>
          </a:graphicData>
        </a:graphic>
      </p:graphicFrame>
    </p:spTree>
    <p:extLst>
      <p:ext uri="{BB962C8B-B14F-4D97-AF65-F5344CB8AC3E}">
        <p14:creationId xmlns:p14="http://schemas.microsoft.com/office/powerpoint/2010/main" val="388833237"/>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Counter Indications</a:t>
            </a:r>
          </a:p>
        </p:txBody>
      </p:sp>
      <p:sp>
        <p:nvSpPr>
          <p:cNvPr id="3" name="Content Placeholder 2"/>
          <p:cNvSpPr>
            <a:spLocks noGrp="1"/>
          </p:cNvSpPr>
          <p:nvPr>
            <p:ph idx="1"/>
          </p:nvPr>
        </p:nvSpPr>
        <p:spPr/>
        <p:txBody>
          <a:bodyPr/>
          <a:lstStyle/>
          <a:p>
            <a:r>
              <a:rPr lang="en-US" dirty="0"/>
              <a:t>Some may not see the group coaching as a place to share intimate details about themselves</a:t>
            </a:r>
          </a:p>
          <a:p>
            <a:r>
              <a:rPr lang="en-US" dirty="0"/>
              <a:t>20% did not enter into the group coaching process to “get close to other people”  </a:t>
            </a:r>
          </a:p>
          <a:p>
            <a:r>
              <a:rPr lang="en-US" dirty="0"/>
              <a:t>“It was my choice to not share anything personal in the group” </a:t>
            </a:r>
          </a:p>
          <a:p>
            <a:r>
              <a:rPr lang="en-US" dirty="0"/>
              <a:t>.  “I really hesitate to say that I established any form of trust in the group because there is only so deep you can go in a group coaching environment” </a:t>
            </a:r>
          </a:p>
          <a:p>
            <a:r>
              <a:rPr lang="en-US" dirty="0"/>
              <a:t>“The group never reached that level of intimacy for me, I was there to learn not share.”</a:t>
            </a:r>
          </a:p>
          <a:p>
            <a:endParaRPr lang="en-US" dirty="0"/>
          </a:p>
          <a:p>
            <a:r>
              <a:rPr lang="en-US" dirty="0"/>
              <a:t>What is the Coach’s role in the process?</a:t>
            </a:r>
          </a:p>
        </p:txBody>
      </p:sp>
    </p:spTree>
    <p:extLst>
      <p:ext uri="{BB962C8B-B14F-4D97-AF65-F5344CB8AC3E}">
        <p14:creationId xmlns:p14="http://schemas.microsoft.com/office/powerpoint/2010/main" val="3619999779"/>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Evolution of Sharing </a:t>
            </a:r>
          </a:p>
        </p:txBody>
      </p:sp>
      <p:graphicFrame>
        <p:nvGraphicFramePr>
          <p:cNvPr id="4" name="Diagram 3"/>
          <p:cNvGraphicFramePr/>
          <p:nvPr>
            <p:extLst>
              <p:ext uri="{D42A27DB-BD31-4B8C-83A1-F6EECF244321}">
                <p14:modId xmlns:p14="http://schemas.microsoft.com/office/powerpoint/2010/main" val="2525259412"/>
              </p:ext>
            </p:extLst>
          </p:nvPr>
        </p:nvGraphicFramePr>
        <p:xfrm>
          <a:off x="419101" y="1439334"/>
          <a:ext cx="11281286" cy="41453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592826" y="4815264"/>
            <a:ext cx="10264877" cy="461665"/>
          </a:xfrm>
          <a:prstGeom prst="rect">
            <a:avLst/>
          </a:prstGeom>
          <a:noFill/>
        </p:spPr>
        <p:txBody>
          <a:bodyPr wrap="square" rtlCol="0">
            <a:spAutoFit/>
          </a:bodyPr>
          <a:lstStyle/>
          <a:p>
            <a:r>
              <a:rPr lang="en-US" sz="2400" b="1" dirty="0"/>
              <a:t>HOW DOES YOUR FIRO-B RESULTS MAP TO THIS EVOLUTION?</a:t>
            </a:r>
          </a:p>
        </p:txBody>
      </p:sp>
    </p:spTree>
    <p:extLst>
      <p:ext uri="{BB962C8B-B14F-4D97-AF65-F5344CB8AC3E}">
        <p14:creationId xmlns:p14="http://schemas.microsoft.com/office/powerpoint/2010/main" val="350809286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Coaching Certification Group </a:t>
            </a:r>
          </a:p>
        </p:txBody>
      </p:sp>
      <p:sp>
        <p:nvSpPr>
          <p:cNvPr id="3" name="Content Placeholder 2"/>
          <p:cNvSpPr>
            <a:spLocks noGrp="1"/>
          </p:cNvSpPr>
          <p:nvPr>
            <p:ph idx="1"/>
          </p:nvPr>
        </p:nvSpPr>
        <p:spPr/>
        <p:txBody>
          <a:bodyPr/>
          <a:lstStyle/>
          <a:p>
            <a:r>
              <a:rPr lang="en-US" dirty="0"/>
              <a:t>Shared goal – learn about group coaching</a:t>
            </a:r>
          </a:p>
          <a:p>
            <a:r>
              <a:rPr lang="en-US" dirty="0"/>
              <a:t>Shared commitment – Weekly meetings </a:t>
            </a:r>
          </a:p>
          <a:p>
            <a:r>
              <a:rPr lang="en-US" dirty="0"/>
              <a:t>Trust </a:t>
            </a:r>
          </a:p>
          <a:p>
            <a:r>
              <a:rPr lang="en-US" dirty="0"/>
              <a:t> Openness</a:t>
            </a:r>
          </a:p>
          <a:p>
            <a:r>
              <a:rPr lang="en-US" dirty="0"/>
              <a:t> Vulnerability</a:t>
            </a:r>
          </a:p>
          <a:p>
            <a:r>
              <a:rPr lang="en-US" dirty="0"/>
              <a:t>Level of Sharing </a:t>
            </a:r>
          </a:p>
          <a:p>
            <a:r>
              <a:rPr lang="en-US" dirty="0"/>
              <a:t>Creation of Agenda</a:t>
            </a:r>
          </a:p>
          <a:p>
            <a:r>
              <a:rPr lang="en-US" dirty="0"/>
              <a:t>Time</a:t>
            </a:r>
          </a:p>
          <a:p>
            <a:endParaRPr lang="en-US" dirty="0"/>
          </a:p>
        </p:txBody>
      </p:sp>
    </p:spTree>
    <p:extLst>
      <p:ext uri="{BB962C8B-B14F-4D97-AF65-F5344CB8AC3E}">
        <p14:creationId xmlns:p14="http://schemas.microsoft.com/office/powerpoint/2010/main" val="1499811683"/>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4"/>
          <p:cNvSpPr txBox="1">
            <a:spLocks noChangeArrowheads="1"/>
          </p:cNvSpPr>
          <p:nvPr/>
        </p:nvSpPr>
        <p:spPr bwMode="gray">
          <a:xfrm>
            <a:off x="1971675" y="138113"/>
            <a:ext cx="3924300" cy="800100"/>
          </a:xfrm>
          <a:prstGeom prst="rect">
            <a:avLst/>
          </a:prstGeom>
          <a:noFill/>
          <a:ln>
            <a:noFill/>
          </a:ln>
          <a:effectLst/>
          <a:extLst>
            <a:ext uri="{909E8E84-426E-40DD-AFC4-6F175D3DCCD1}">
              <a14:hiddenFill xmlns:a14="http://schemas.microsoft.com/office/drawing/2010/main">
                <a:solidFill>
                  <a:srgbClr val="0061B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FEA501"/>
                  </a:outerShdw>
                </a:effectLst>
              </a14:hiddenEffects>
            </a:ext>
          </a:extLst>
        </p:spPr>
        <p:txBody>
          <a:bodyPr wrap="none" lIns="0">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4600" b="1">
                <a:solidFill>
                  <a:schemeClr val="bg1"/>
                </a:solidFill>
              </a:rPr>
              <a:t>QUESTIONS?</a:t>
            </a:r>
            <a:endParaRPr lang="de-DE" altLang="en-US" sz="4600" b="1">
              <a:solidFill>
                <a:schemeClr val="bg1"/>
              </a:solidFill>
            </a:endParaRPr>
          </a:p>
        </p:txBody>
      </p:sp>
      <p:sp>
        <p:nvSpPr>
          <p:cNvPr id="62467" name="WordArt 7"/>
          <p:cNvSpPr>
            <a:spLocks noChangeArrowheads="1" noChangeShapeType="1" noTextEdit="1"/>
          </p:cNvSpPr>
          <p:nvPr/>
        </p:nvSpPr>
        <p:spPr bwMode="auto">
          <a:xfrm>
            <a:off x="3724276" y="2817814"/>
            <a:ext cx="1546225" cy="2535237"/>
          </a:xfrm>
          <a:prstGeom prst="rect">
            <a:avLst/>
          </a:prstGeom>
        </p:spPr>
        <p:txBody>
          <a:bodyPr wrap="none" fromWordArt="1">
            <a:prstTxWarp prst="textPlain">
              <a:avLst>
                <a:gd name="adj" fmla="val 50000"/>
              </a:avLst>
            </a:prstTxWarp>
          </a:bodyPr>
          <a:lstStyle/>
          <a:p>
            <a:pPr algn="ctr"/>
            <a:endParaRPr lang="en-US" sz="3600" kern="10">
              <a:ln w="19050">
                <a:solidFill>
                  <a:srgbClr val="D3D3D3"/>
                </a:solidFill>
                <a:round/>
                <a:headEnd/>
                <a:tailEnd/>
              </a:ln>
              <a:gradFill rotWithShape="1">
                <a:gsLst>
                  <a:gs pos="0">
                    <a:schemeClr val="bg1"/>
                  </a:gs>
                  <a:gs pos="100000">
                    <a:srgbClr val="808080"/>
                  </a:gs>
                </a:gsLst>
                <a:lin ang="5400000" scaled="1"/>
              </a:gradFill>
              <a:effectLst>
                <a:outerShdw dist="63500" dir="2212194" algn="ctr" rotWithShape="0">
                  <a:schemeClr val="tx1">
                    <a:alpha val="50000"/>
                  </a:schemeClr>
                </a:outerShdw>
              </a:effectLst>
              <a:latin typeface="Arial Black" panose="020B0A04020102020204" pitchFamily="34" charset="0"/>
            </a:endParaRPr>
          </a:p>
        </p:txBody>
      </p:sp>
      <p:pic>
        <p:nvPicPr>
          <p:cNvPr id="6246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24275" y="1322388"/>
            <a:ext cx="4833938" cy="460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2726576"/>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oter Placeholder 1"/>
          <p:cNvSpPr>
            <a:spLocks noGrp="1"/>
          </p:cNvSpPr>
          <p:nvPr>
            <p:ph type="ftr" sz="quarter" idx="4294967295"/>
          </p:nvPr>
        </p:nvSpPr>
        <p:spPr bwMode="auto">
          <a:xfrm>
            <a:off x="1743076" y="6442076"/>
            <a:ext cx="1146175" cy="214313"/>
          </a:xfrm>
          <a:prstGeom prst="rect">
            <a:avLst/>
          </a:prstGeom>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hangingPunct="0"/>
            <a:r>
              <a:rPr lang="de-DE" altLang="en-US" sz="1000"/>
              <a:t>GCC-Module One - 1-23-17</a:t>
            </a:r>
          </a:p>
        </p:txBody>
      </p:sp>
      <p:pic>
        <p:nvPicPr>
          <p:cNvPr id="6451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63951" y="1198564"/>
            <a:ext cx="4932363" cy="493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6154320"/>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Group Coaching Agenda</a:t>
            </a:r>
          </a:p>
        </p:txBody>
      </p:sp>
      <p:sp>
        <p:nvSpPr>
          <p:cNvPr id="3" name="Content Placeholder 2"/>
          <p:cNvSpPr>
            <a:spLocks noGrp="1"/>
          </p:cNvSpPr>
          <p:nvPr>
            <p:ph idx="1"/>
          </p:nvPr>
        </p:nvSpPr>
        <p:spPr/>
        <p:txBody>
          <a:bodyPr/>
          <a:lstStyle/>
          <a:p>
            <a:r>
              <a:rPr lang="en-US" dirty="0"/>
              <a:t>“Unsure how to go about doing this”? </a:t>
            </a:r>
          </a:p>
        </p:txBody>
      </p:sp>
    </p:spTree>
    <p:extLst>
      <p:ext uri="{BB962C8B-B14F-4D97-AF65-F5344CB8AC3E}">
        <p14:creationId xmlns:p14="http://schemas.microsoft.com/office/powerpoint/2010/main" val="1206457668"/>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a:t>MODULE BREAKDOWN</a:t>
            </a:r>
          </a:p>
        </p:txBody>
      </p:sp>
      <p:sp>
        <p:nvSpPr>
          <p:cNvPr id="23555" name="Content Placeholder 2"/>
          <p:cNvSpPr>
            <a:spLocks noGrp="1"/>
          </p:cNvSpPr>
          <p:nvPr>
            <p:ph idx="1"/>
          </p:nvPr>
        </p:nvSpPr>
        <p:spPr>
          <a:xfrm>
            <a:off x="1838326" y="1138238"/>
            <a:ext cx="8524875" cy="4699000"/>
          </a:xfrm>
        </p:spPr>
        <p:txBody>
          <a:bodyPr/>
          <a:lstStyle/>
          <a:p>
            <a:r>
              <a:rPr lang="en-US" altLang="en-US" sz="2200" dirty="0"/>
              <a:t>MODULE 1:  You as a Group Coach</a:t>
            </a:r>
          </a:p>
          <a:p>
            <a:r>
              <a:rPr lang="en-US" altLang="en-US" sz="2200" dirty="0"/>
              <a:t>MODULE 2:  Group Coaching as a Methodology</a:t>
            </a:r>
          </a:p>
          <a:p>
            <a:r>
              <a:rPr lang="en-US" altLang="en-US" sz="2200" dirty="0"/>
              <a:t>MODULE 3:  Understanding Group Process</a:t>
            </a:r>
          </a:p>
          <a:p>
            <a:r>
              <a:rPr lang="en-US" altLang="en-US" sz="2200" dirty="0"/>
              <a:t>MODULE 4:  Group Process, Group Facilitation, Group Dynamics &amp; Group Coaching</a:t>
            </a:r>
          </a:p>
          <a:p>
            <a:r>
              <a:rPr lang="en-US" altLang="en-US" sz="2200" dirty="0"/>
              <a:t>MODULE 5:  Group Coaching Practice Sessions</a:t>
            </a:r>
          </a:p>
          <a:p>
            <a:r>
              <a:rPr lang="en-US" altLang="en-US" sz="2200" dirty="0"/>
              <a:t>MODULE 6:  Participant Selection in Group Coaching</a:t>
            </a:r>
          </a:p>
          <a:p>
            <a:r>
              <a:rPr lang="en-US" altLang="en-US" sz="2200" dirty="0"/>
              <a:t>MODULE 7: ROI – Group Coaching Results and Accountability</a:t>
            </a:r>
          </a:p>
          <a:p>
            <a:r>
              <a:rPr lang="en-US" altLang="en-US" sz="2200" dirty="0"/>
              <a:t>MODULE 8:  Group Coaching Logistics, Technology &amp; Marketing</a:t>
            </a:r>
          </a:p>
        </p:txBody>
      </p:sp>
      <p:sp>
        <p:nvSpPr>
          <p:cNvPr id="28676" name="Footer Placeholder 3"/>
          <p:cNvSpPr>
            <a:spLocks noGrp="1"/>
          </p:cNvSpPr>
          <p:nvPr>
            <p:ph type="ftr" sz="quarter" idx="4294967295"/>
          </p:nvPr>
        </p:nvSpPr>
        <p:spPr bwMode="auto">
          <a:xfrm>
            <a:off x="1838325" y="6442075"/>
            <a:ext cx="1746250" cy="273050"/>
          </a:xfrm>
          <a:prstGeom prst="rect">
            <a:avLst/>
          </a:prstGeom>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r>
              <a:rPr lang="de-DE" altLang="en-US" sz="1000">
                <a:solidFill>
                  <a:srgbClr val="000000"/>
                </a:solidFill>
              </a:rPr>
              <a:t>GCC-Module TWO – 1-30-17</a:t>
            </a:r>
          </a:p>
        </p:txBody>
      </p:sp>
      <p:sp>
        <p:nvSpPr>
          <p:cNvPr id="28677" name="Oval 1"/>
          <p:cNvSpPr>
            <a:spLocks noChangeArrowheads="1"/>
          </p:cNvSpPr>
          <p:nvPr/>
        </p:nvSpPr>
        <p:spPr bwMode="auto">
          <a:xfrm>
            <a:off x="1385024" y="3916221"/>
            <a:ext cx="8036068" cy="1015998"/>
          </a:xfrm>
          <a:prstGeom prst="ellipse">
            <a:avLst/>
          </a:prstGeom>
          <a:noFill/>
          <a:ln w="5715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Tree>
    <p:extLst>
      <p:ext uri="{BB962C8B-B14F-4D97-AF65-F5344CB8AC3E}">
        <p14:creationId xmlns:p14="http://schemas.microsoft.com/office/powerpoint/2010/main" val="5357591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5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55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55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55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55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55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55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286617" y="181410"/>
            <a:ext cx="5959475" cy="600075"/>
          </a:xfrm>
        </p:spPr>
        <p:txBody>
          <a:bodyPr/>
          <a:lstStyle/>
          <a:p>
            <a:r>
              <a:rPr lang="en-US" altLang="en-US" dirty="0"/>
              <a:t>MODULE 5:  </a:t>
            </a:r>
            <a:br>
              <a:rPr lang="en-US" altLang="en-US" dirty="0"/>
            </a:br>
            <a:r>
              <a:rPr lang="en-US" altLang="en-US" dirty="0"/>
              <a:t>AGENDA-AT-A GLANCE</a:t>
            </a:r>
          </a:p>
        </p:txBody>
      </p:sp>
      <p:sp>
        <p:nvSpPr>
          <p:cNvPr id="29699" name="Content Placeholder 2"/>
          <p:cNvSpPr>
            <a:spLocks noGrp="1"/>
          </p:cNvSpPr>
          <p:nvPr>
            <p:ph idx="1"/>
          </p:nvPr>
        </p:nvSpPr>
        <p:spPr/>
        <p:txBody>
          <a:bodyPr/>
          <a:lstStyle/>
          <a:p>
            <a:r>
              <a:rPr lang="en-US" altLang="en-US" dirty="0"/>
              <a:t> CHECK – IN</a:t>
            </a:r>
          </a:p>
          <a:p>
            <a:r>
              <a:rPr lang="en-US" altLang="en-US" dirty="0"/>
              <a:t>Participant Selection</a:t>
            </a:r>
          </a:p>
          <a:p>
            <a:r>
              <a:rPr lang="en-US" altLang="en-US" dirty="0"/>
              <a:t>Group Coaching Practice Sessions</a:t>
            </a:r>
          </a:p>
          <a:p>
            <a:r>
              <a:rPr lang="en-US" altLang="en-US" dirty="0"/>
              <a:t> Wrap - Up</a:t>
            </a:r>
          </a:p>
          <a:p>
            <a:endParaRPr lang="en-US" altLang="en-US" dirty="0"/>
          </a:p>
          <a:p>
            <a:r>
              <a:rPr lang="en-US" altLang="en-US" dirty="0"/>
              <a:t> </a:t>
            </a:r>
          </a:p>
          <a:p>
            <a:endParaRPr lang="en-US" altLang="en-US" dirty="0"/>
          </a:p>
          <a:p>
            <a:endParaRPr lang="en-US" altLang="en-US" dirty="0"/>
          </a:p>
        </p:txBody>
      </p:sp>
    </p:spTree>
    <p:extLst>
      <p:ext uri="{BB962C8B-B14F-4D97-AF65-F5344CB8AC3E}">
        <p14:creationId xmlns:p14="http://schemas.microsoft.com/office/powerpoint/2010/main" val="948194993"/>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743076" y="-20638"/>
            <a:ext cx="4113213" cy="1119188"/>
          </a:xfrm>
        </p:spPr>
        <p:txBody>
          <a:bodyPr/>
          <a:lstStyle/>
          <a:p>
            <a:r>
              <a:rPr lang="en-US" altLang="en-US">
                <a:solidFill>
                  <a:schemeClr val="bg1"/>
                </a:solidFill>
              </a:rPr>
              <a:t>Check - In</a:t>
            </a:r>
          </a:p>
        </p:txBody>
      </p:sp>
      <p:sp>
        <p:nvSpPr>
          <p:cNvPr id="11267" name="Text Placeholder 2"/>
          <p:cNvSpPr>
            <a:spLocks noGrp="1"/>
          </p:cNvSpPr>
          <p:nvPr>
            <p:ph type="body" idx="1"/>
          </p:nvPr>
        </p:nvSpPr>
        <p:spPr>
          <a:xfrm>
            <a:off x="762000" y="1634835"/>
            <a:ext cx="8035925" cy="4793673"/>
          </a:xfrm>
        </p:spPr>
        <p:txBody>
          <a:bodyPr/>
          <a:lstStyle/>
          <a:p>
            <a:pPr>
              <a:defRPr/>
            </a:pPr>
            <a:r>
              <a:rPr lang="en-US" altLang="en-US" dirty="0"/>
              <a:t>Share a time when you were in a group of people (any group) and felt uncomfortable.</a:t>
            </a:r>
          </a:p>
          <a:p>
            <a:pPr marL="342900" indent="-342900">
              <a:buFont typeface="Wingdings" panose="05000000000000000000" pitchFamily="2" charset="2"/>
              <a:buChar char="q"/>
              <a:defRPr/>
            </a:pPr>
            <a:r>
              <a:rPr lang="en-US" altLang="en-US" dirty="0"/>
              <a:t>Describe the situation and surroundings</a:t>
            </a:r>
          </a:p>
          <a:p>
            <a:pPr marL="342900" indent="-342900">
              <a:buFont typeface="Wingdings" panose="05000000000000000000" pitchFamily="2" charset="2"/>
              <a:buChar char="q"/>
              <a:defRPr/>
            </a:pPr>
            <a:r>
              <a:rPr lang="en-US" altLang="en-US" dirty="0"/>
              <a:t>What did you do and how did you handle it</a:t>
            </a:r>
          </a:p>
          <a:p>
            <a:pPr marL="342900" indent="-342900">
              <a:buFont typeface="Wingdings" panose="05000000000000000000" pitchFamily="2" charset="2"/>
              <a:buChar char="q"/>
              <a:defRPr/>
            </a:pPr>
            <a:r>
              <a:rPr lang="en-US" altLang="en-US" dirty="0"/>
              <a:t>Did anything make it better or worst?</a:t>
            </a:r>
          </a:p>
          <a:p>
            <a:pPr marL="342900" indent="-342900">
              <a:buFont typeface="Arial" panose="020B0604020202020204" pitchFamily="34" charset="0"/>
              <a:buChar char="•"/>
              <a:defRPr/>
            </a:pPr>
            <a:endParaRPr lang="en-US" altLang="en-US" dirty="0"/>
          </a:p>
          <a:p>
            <a:pPr marL="342900" indent="-342900">
              <a:buFont typeface="Arial" panose="020B0604020202020204" pitchFamily="34" charset="0"/>
              <a:buChar char="•"/>
              <a:defRPr/>
            </a:pPr>
            <a:endParaRPr lang="en-US" altLang="en-US" dirty="0"/>
          </a:p>
        </p:txBody>
      </p:sp>
      <p:pic>
        <p:nvPicPr>
          <p:cNvPr id="3072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86875" y="1634836"/>
            <a:ext cx="2905125" cy="387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9551032"/>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75303" y="1092275"/>
            <a:ext cx="5456237" cy="547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Box 1"/>
          <p:cNvSpPr txBox="1">
            <a:spLocks noChangeArrowheads="1"/>
          </p:cNvSpPr>
          <p:nvPr/>
        </p:nvSpPr>
        <p:spPr bwMode="auto">
          <a:xfrm>
            <a:off x="236770" y="15057"/>
            <a:ext cx="772015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r>
              <a:rPr lang="en-US" altLang="en-US" sz="3200" b="1" dirty="0">
                <a:solidFill>
                  <a:srgbClr val="FFFFFF"/>
                </a:solidFill>
              </a:rPr>
              <a:t>MODULE 5:  Group Process, Group Dynamics and Group Facilitation</a:t>
            </a:r>
          </a:p>
        </p:txBody>
      </p:sp>
      <p:sp>
        <p:nvSpPr>
          <p:cNvPr id="31748" name="Arrow: Right 2"/>
          <p:cNvSpPr>
            <a:spLocks noChangeArrowheads="1"/>
          </p:cNvSpPr>
          <p:nvPr/>
        </p:nvSpPr>
        <p:spPr bwMode="auto">
          <a:xfrm rot="20475844">
            <a:off x="729099" y="2730100"/>
            <a:ext cx="4862672" cy="871910"/>
          </a:xfrm>
          <a:prstGeom prst="rightArrow">
            <a:avLst>
              <a:gd name="adj1" fmla="val 50000"/>
              <a:gd name="adj2" fmla="val 50079"/>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fontAlgn="base">
              <a:spcBef>
                <a:spcPct val="0"/>
              </a:spcBef>
              <a:spcAft>
                <a:spcPct val="0"/>
              </a:spcAft>
            </a:pPr>
            <a:endParaRPr lang="en-US" altLang="en-US">
              <a:solidFill>
                <a:srgbClr val="000000"/>
              </a:solidFill>
            </a:endParaRPr>
          </a:p>
        </p:txBody>
      </p:sp>
      <p:sp>
        <p:nvSpPr>
          <p:cNvPr id="31749" name="TextBox 3"/>
          <p:cNvSpPr txBox="1">
            <a:spLocks noChangeArrowheads="1"/>
          </p:cNvSpPr>
          <p:nvPr/>
        </p:nvSpPr>
        <p:spPr bwMode="auto">
          <a:xfrm rot="20483996">
            <a:off x="1447653" y="2992043"/>
            <a:ext cx="30464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r>
              <a:rPr lang="en-US" altLang="en-US" b="1" dirty="0">
                <a:solidFill>
                  <a:srgbClr val="FFFFFF"/>
                </a:solidFill>
              </a:rPr>
              <a:t>WE ARE HERE!</a:t>
            </a:r>
          </a:p>
        </p:txBody>
      </p:sp>
    </p:spTree>
    <p:extLst>
      <p:ext uri="{BB962C8B-B14F-4D97-AF65-F5344CB8AC3E}">
        <p14:creationId xmlns:p14="http://schemas.microsoft.com/office/powerpoint/2010/main" val="451487468"/>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HOMEWORK</a:t>
            </a:r>
          </a:p>
        </p:txBody>
      </p:sp>
      <p:sp>
        <p:nvSpPr>
          <p:cNvPr id="3" name="Content Placeholder 2"/>
          <p:cNvSpPr>
            <a:spLocks noGrp="1"/>
          </p:cNvSpPr>
          <p:nvPr>
            <p:ph idx="1"/>
          </p:nvPr>
        </p:nvSpPr>
        <p:spPr/>
        <p:txBody>
          <a:bodyPr/>
          <a:lstStyle/>
          <a:p>
            <a:r>
              <a:rPr lang="en-US" dirty="0"/>
              <a:t>OBSERVE GROUPS</a:t>
            </a:r>
          </a:p>
          <a:p>
            <a:r>
              <a:rPr lang="en-US" dirty="0"/>
              <a:t>LIST 1 AREA THAT YOU ARE CONCERNED ABOUT</a:t>
            </a:r>
          </a:p>
          <a:p>
            <a:r>
              <a:rPr lang="en-US" dirty="0"/>
              <a:t>PREPARE TO PRACTICE</a:t>
            </a:r>
          </a:p>
        </p:txBody>
      </p:sp>
    </p:spTree>
    <p:extLst>
      <p:ext uri="{BB962C8B-B14F-4D97-AF65-F5344CB8AC3E}">
        <p14:creationId xmlns:p14="http://schemas.microsoft.com/office/powerpoint/2010/main" val="3726117478"/>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6554" y="1432778"/>
            <a:ext cx="10515600" cy="899897"/>
          </a:xfrm>
        </p:spPr>
        <p:txBody>
          <a:bodyPr/>
          <a:lstStyle/>
          <a:p>
            <a:pPr algn="ctr"/>
            <a:r>
              <a:rPr lang="en-US" dirty="0">
                <a:solidFill>
                  <a:srgbClr val="C00000"/>
                </a:solidFill>
              </a:rPr>
              <a:t>Participant Selection</a:t>
            </a:r>
          </a:p>
        </p:txBody>
      </p:sp>
      <p:pic>
        <p:nvPicPr>
          <p:cNvPr id="6" name="Picture 5"/>
          <p:cNvPicPr>
            <a:picLocks noChangeAspect="1"/>
          </p:cNvPicPr>
          <p:nvPr/>
        </p:nvPicPr>
        <p:blipFill>
          <a:blip r:embed="rId2"/>
          <a:stretch>
            <a:fillRect/>
          </a:stretch>
        </p:blipFill>
        <p:spPr>
          <a:xfrm>
            <a:off x="3836321" y="2993590"/>
            <a:ext cx="4816066" cy="3440047"/>
          </a:xfrm>
          <a:prstGeom prst="rect">
            <a:avLst/>
          </a:prstGeom>
        </p:spPr>
      </p:pic>
    </p:spTree>
    <p:extLst>
      <p:ext uri="{BB962C8B-B14F-4D97-AF65-F5344CB8AC3E}">
        <p14:creationId xmlns:p14="http://schemas.microsoft.com/office/powerpoint/2010/main" val="2981380473"/>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88609"/>
            <a:ext cx="10515600" cy="1721719"/>
          </a:xfrm>
        </p:spPr>
        <p:txBody>
          <a:bodyPr/>
          <a:lstStyle/>
          <a:p>
            <a:pPr algn="ctr"/>
            <a:r>
              <a:rPr lang="en-US" dirty="0">
                <a:solidFill>
                  <a:srgbClr val="C00000"/>
                </a:solidFill>
              </a:rPr>
              <a:t>Participant Selection Inventory</a:t>
            </a:r>
          </a:p>
        </p:txBody>
      </p:sp>
      <p:pic>
        <p:nvPicPr>
          <p:cNvPr id="4" name="Picture 3"/>
          <p:cNvPicPr>
            <a:picLocks noChangeAspect="1"/>
          </p:cNvPicPr>
          <p:nvPr/>
        </p:nvPicPr>
        <p:blipFill>
          <a:blip r:embed="rId2"/>
          <a:stretch>
            <a:fillRect/>
          </a:stretch>
        </p:blipFill>
        <p:spPr>
          <a:xfrm>
            <a:off x="8306656" y="3010328"/>
            <a:ext cx="3755205" cy="3755205"/>
          </a:xfrm>
          <a:prstGeom prst="rect">
            <a:avLst/>
          </a:prstGeom>
        </p:spPr>
      </p:pic>
    </p:spTree>
    <p:extLst>
      <p:ext uri="{BB962C8B-B14F-4D97-AF65-F5344CB8AC3E}">
        <p14:creationId xmlns:p14="http://schemas.microsoft.com/office/powerpoint/2010/main" val="3592799415"/>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a:t>GROUP COACHING</a:t>
            </a:r>
          </a:p>
        </p:txBody>
      </p:sp>
      <p:sp>
        <p:nvSpPr>
          <p:cNvPr id="44035" name="Footer Placeholder 2"/>
          <p:cNvSpPr>
            <a:spLocks noGrp="1"/>
          </p:cNvSpPr>
          <p:nvPr>
            <p:ph type="ftr" sz="quarter" idx="4294967295"/>
          </p:nvPr>
        </p:nvSpPr>
        <p:spPr bwMode="auto">
          <a:xfrm>
            <a:off x="1743076" y="6427788"/>
            <a:ext cx="1624013" cy="273050"/>
          </a:xfrm>
          <a:prstGeom prst="rect">
            <a:avLst/>
          </a:prstGeom>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GCC-Module TWO  1-30-17</a:t>
            </a:r>
          </a:p>
        </p:txBody>
      </p:sp>
      <p:sp>
        <p:nvSpPr>
          <p:cNvPr id="44036" name="Oval 3"/>
          <p:cNvSpPr>
            <a:spLocks noChangeArrowheads="1"/>
          </p:cNvSpPr>
          <p:nvPr/>
        </p:nvSpPr>
        <p:spPr bwMode="auto">
          <a:xfrm>
            <a:off x="1979614" y="2630489"/>
            <a:ext cx="6770687" cy="3597275"/>
          </a:xfrm>
          <a:prstGeom prst="ellipse">
            <a:avLst/>
          </a:prstGeom>
          <a:solidFill>
            <a:srgbClr val="FFFFFF"/>
          </a:solidFill>
          <a:ln w="9525">
            <a:solidFill>
              <a:srgbClr val="000000"/>
            </a:solidFill>
            <a:round/>
            <a:headEnd/>
            <a:tailEnd/>
          </a:ln>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4037" name="Text Box 25"/>
          <p:cNvSpPr txBox="1">
            <a:spLocks noChangeArrowheads="1"/>
          </p:cNvSpPr>
          <p:nvPr/>
        </p:nvSpPr>
        <p:spPr bwMode="auto">
          <a:xfrm>
            <a:off x="4841876" y="5240338"/>
            <a:ext cx="1046163" cy="533400"/>
          </a:xfrm>
          <a:prstGeom prst="rect">
            <a:avLst/>
          </a:prstGeom>
          <a:solidFill>
            <a:srgbClr val="FFFFFF"/>
          </a:solidFill>
          <a:ln w="9525">
            <a:solidFill>
              <a:srgbClr val="000000"/>
            </a:solidFill>
            <a:miter lim="800000"/>
            <a:headEnd/>
            <a:tailEnd/>
          </a:ln>
          <a:effectLst>
            <a:outerShdw dist="107763" dir="13500000" algn="ctr" rotWithShape="0">
              <a:srgbClr val="808080">
                <a:alpha val="50000"/>
              </a:srgbClr>
            </a:outerShdw>
          </a:effec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rPr>
              <a:t>Group Member</a:t>
            </a:r>
            <a:endParaRPr kumimoji="0" lang="en-US" altLang="en-US"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4038" name="Text Box 25"/>
          <p:cNvSpPr txBox="1">
            <a:spLocks noChangeArrowheads="1"/>
          </p:cNvSpPr>
          <p:nvPr/>
        </p:nvSpPr>
        <p:spPr bwMode="auto">
          <a:xfrm>
            <a:off x="6716713" y="3462338"/>
            <a:ext cx="1047750" cy="531812"/>
          </a:xfrm>
          <a:prstGeom prst="rect">
            <a:avLst/>
          </a:prstGeom>
          <a:solidFill>
            <a:srgbClr val="FFFFFF"/>
          </a:solidFill>
          <a:ln w="9525">
            <a:solidFill>
              <a:srgbClr val="000000"/>
            </a:solidFill>
            <a:miter lim="800000"/>
            <a:headEnd/>
            <a:tailEnd/>
          </a:ln>
          <a:effectLst>
            <a:outerShdw dist="107763" dir="13500000" algn="ctr" rotWithShape="0">
              <a:srgbClr val="808080">
                <a:alpha val="50000"/>
              </a:srgbClr>
            </a:outerShdw>
          </a:effec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rPr>
              <a:t>Group Member</a:t>
            </a:r>
            <a:endParaRPr kumimoji="0" lang="en-US" altLang="en-US"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4039" name="Text Box 25"/>
          <p:cNvSpPr txBox="1">
            <a:spLocks noChangeArrowheads="1"/>
          </p:cNvSpPr>
          <p:nvPr/>
        </p:nvSpPr>
        <p:spPr bwMode="auto">
          <a:xfrm>
            <a:off x="3367088" y="3216276"/>
            <a:ext cx="1047750" cy="531813"/>
          </a:xfrm>
          <a:prstGeom prst="rect">
            <a:avLst/>
          </a:prstGeom>
          <a:solidFill>
            <a:srgbClr val="FFFFFF"/>
          </a:solidFill>
          <a:ln w="9525">
            <a:solidFill>
              <a:srgbClr val="000000"/>
            </a:solidFill>
            <a:miter lim="800000"/>
            <a:headEnd/>
            <a:tailEnd/>
          </a:ln>
          <a:effectLst>
            <a:outerShdw dist="107763" dir="13500000" algn="ctr" rotWithShape="0">
              <a:srgbClr val="808080">
                <a:alpha val="50000"/>
              </a:srgbClr>
            </a:outerShdw>
          </a:effec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rPr>
              <a:t>Group Member</a:t>
            </a:r>
            <a:endParaRPr kumimoji="0" lang="en-US" altLang="en-US"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4040" name="Text Box 25"/>
          <p:cNvSpPr txBox="1">
            <a:spLocks noChangeArrowheads="1"/>
          </p:cNvSpPr>
          <p:nvPr/>
        </p:nvSpPr>
        <p:spPr bwMode="auto">
          <a:xfrm>
            <a:off x="3033713" y="4546601"/>
            <a:ext cx="1047750" cy="531813"/>
          </a:xfrm>
          <a:prstGeom prst="rect">
            <a:avLst/>
          </a:prstGeom>
          <a:solidFill>
            <a:srgbClr val="FFFFFF"/>
          </a:solidFill>
          <a:ln w="9525">
            <a:solidFill>
              <a:srgbClr val="000000"/>
            </a:solidFill>
            <a:miter lim="800000"/>
            <a:headEnd/>
            <a:tailEnd/>
          </a:ln>
          <a:effectLst>
            <a:outerShdw dist="107763" dir="13500000" algn="ctr" rotWithShape="0">
              <a:srgbClr val="808080">
                <a:alpha val="50000"/>
              </a:srgbClr>
            </a:outerShdw>
          </a:effec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rPr>
              <a:t>Group Member</a:t>
            </a:r>
            <a:endParaRPr kumimoji="0" lang="en-US" altLang="en-US"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4041" name="Text Box 25"/>
          <p:cNvSpPr txBox="1">
            <a:spLocks noChangeArrowheads="1"/>
          </p:cNvSpPr>
          <p:nvPr/>
        </p:nvSpPr>
        <p:spPr bwMode="auto">
          <a:xfrm>
            <a:off x="5200650" y="3940176"/>
            <a:ext cx="1047750" cy="531813"/>
          </a:xfrm>
          <a:prstGeom prst="rect">
            <a:avLst/>
          </a:prstGeom>
          <a:solidFill>
            <a:srgbClr val="FFFFFF"/>
          </a:solidFill>
          <a:ln w="9525">
            <a:solidFill>
              <a:srgbClr val="000000"/>
            </a:solidFill>
            <a:miter lim="800000"/>
            <a:headEnd/>
            <a:tailEnd/>
          </a:ln>
          <a:effectLst>
            <a:outerShdw dist="107763" dir="13500000" algn="ctr" rotWithShape="0">
              <a:srgbClr val="808080">
                <a:alpha val="50000"/>
              </a:srgbClr>
            </a:outerShdw>
          </a:effec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rPr>
              <a:t>Group Member</a:t>
            </a:r>
            <a:endParaRPr kumimoji="0" lang="en-US" altLang="en-US"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4042" name="Text Box 25"/>
          <p:cNvSpPr txBox="1">
            <a:spLocks noChangeArrowheads="1"/>
          </p:cNvSpPr>
          <p:nvPr/>
        </p:nvSpPr>
        <p:spPr bwMode="auto">
          <a:xfrm>
            <a:off x="7240588" y="4568826"/>
            <a:ext cx="1047750" cy="531813"/>
          </a:xfrm>
          <a:prstGeom prst="rect">
            <a:avLst/>
          </a:prstGeom>
          <a:solidFill>
            <a:srgbClr val="FFFFFF"/>
          </a:solidFill>
          <a:ln w="9525">
            <a:solidFill>
              <a:srgbClr val="000000"/>
            </a:solidFill>
            <a:miter lim="800000"/>
            <a:headEnd/>
            <a:tailEnd/>
          </a:ln>
          <a:effectLst>
            <a:outerShdw dist="107763" dir="13500000" algn="ctr" rotWithShape="0">
              <a:srgbClr val="808080">
                <a:alpha val="50000"/>
              </a:srgbClr>
            </a:outerShdw>
          </a:effec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rPr>
              <a:t>Group Member</a:t>
            </a:r>
            <a:endParaRPr kumimoji="0" lang="en-US" altLang="en-US"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4043" name="TextBox 10"/>
          <p:cNvSpPr txBox="1">
            <a:spLocks noChangeArrowheads="1"/>
          </p:cNvSpPr>
          <p:nvPr/>
        </p:nvSpPr>
        <p:spPr bwMode="auto">
          <a:xfrm>
            <a:off x="4352925" y="1030288"/>
            <a:ext cx="2586038" cy="584200"/>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COACH</a:t>
            </a:r>
          </a:p>
        </p:txBody>
      </p:sp>
      <p:sp>
        <p:nvSpPr>
          <p:cNvPr id="44044" name="TextBox 26"/>
          <p:cNvSpPr txBox="1">
            <a:spLocks noChangeArrowheads="1"/>
          </p:cNvSpPr>
          <p:nvPr/>
        </p:nvSpPr>
        <p:spPr bwMode="auto">
          <a:xfrm rot="19662598">
            <a:off x="1978025" y="2189163"/>
            <a:ext cx="2857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C00000"/>
                </a:solidFill>
                <a:effectLst/>
                <a:uLnTx/>
                <a:uFillTx/>
                <a:latin typeface="Arial" panose="020B0604020202020204" pitchFamily="34" charset="0"/>
                <a:ea typeface="+mn-ea"/>
                <a:cs typeface="+mn-cs"/>
              </a:rPr>
              <a:t>PROCESS</a:t>
            </a:r>
          </a:p>
        </p:txBody>
      </p:sp>
      <p:sp>
        <p:nvSpPr>
          <p:cNvPr id="44045" name="Text Box 2"/>
          <p:cNvSpPr txBox="1">
            <a:spLocks noChangeArrowheads="1"/>
          </p:cNvSpPr>
          <p:nvPr/>
        </p:nvSpPr>
        <p:spPr bwMode="auto">
          <a:xfrm>
            <a:off x="8400305" y="1314906"/>
            <a:ext cx="3682838" cy="1540261"/>
          </a:xfrm>
          <a:prstGeom prst="rect">
            <a:avLst/>
          </a:prstGeom>
          <a:solidFill>
            <a:srgbClr val="FFFFFF"/>
          </a:solidFill>
          <a:ln w="9525">
            <a:solidFill>
              <a:srgbClr val="000000"/>
            </a:solidFill>
            <a:miter lim="800000"/>
            <a:headEnd/>
            <a:tailEnd/>
          </a:ln>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In Group Coaching the group is used as a vehicle to accomplish awareness and effectiveness within the individual.  The coach acts as a </a:t>
            </a:r>
            <a:r>
              <a:rPr kumimoji="0" lang="en-US" altLang="en-US" sz="1200" b="0" i="1"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facilitator </a:t>
            </a: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of the process.  This approach can be referred to as a horizontal approach because each individual in the group is at the same </a:t>
            </a:r>
            <a:r>
              <a:rPr kumimoji="0" lang="en-US" altLang="en-US" sz="1200" b="0" i="1"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level </a:t>
            </a: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anose="02020603050405020304" pitchFamily="18" charset="0"/>
              </a:rPr>
              <a:t>and not inter-connected by the same leader.</a:t>
            </a:r>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cxnSp>
        <p:nvCxnSpPr>
          <p:cNvPr id="44046" name="Straight Arrow Connector 10"/>
          <p:cNvCxnSpPr>
            <a:cxnSpLocks/>
          </p:cNvCxnSpPr>
          <p:nvPr/>
        </p:nvCxnSpPr>
        <p:spPr bwMode="auto">
          <a:xfrm>
            <a:off x="4684714" y="3586164"/>
            <a:ext cx="1800225" cy="153987"/>
          </a:xfrm>
          <a:prstGeom prst="straightConnector1">
            <a:avLst/>
          </a:prstGeom>
          <a:noFill/>
          <a:ln w="9525" algn="ctr">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047" name="Straight Arrow Connector 14"/>
          <p:cNvCxnSpPr>
            <a:cxnSpLocks noChangeShapeType="1"/>
            <a:endCxn id="44040" idx="0"/>
          </p:cNvCxnSpPr>
          <p:nvPr/>
        </p:nvCxnSpPr>
        <p:spPr bwMode="auto">
          <a:xfrm flipH="1">
            <a:off x="3557589" y="3854450"/>
            <a:ext cx="795337" cy="692150"/>
          </a:xfrm>
          <a:prstGeom prst="straightConnector1">
            <a:avLst/>
          </a:prstGeom>
          <a:noFill/>
          <a:ln w="9525" algn="ctr">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048" name="Straight Arrow Connector 17"/>
          <p:cNvCxnSpPr>
            <a:cxnSpLocks/>
            <a:stCxn id="44040" idx="2"/>
            <a:endCxn id="44037" idx="1"/>
          </p:cNvCxnSpPr>
          <p:nvPr/>
        </p:nvCxnSpPr>
        <p:spPr bwMode="auto">
          <a:xfrm>
            <a:off x="3557589" y="5078414"/>
            <a:ext cx="1284287" cy="428625"/>
          </a:xfrm>
          <a:prstGeom prst="straightConnector1">
            <a:avLst/>
          </a:prstGeom>
          <a:noFill/>
          <a:ln w="9525" algn="ctr">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049" name="Straight Arrow Connector 21"/>
          <p:cNvCxnSpPr>
            <a:cxnSpLocks noChangeShapeType="1"/>
          </p:cNvCxnSpPr>
          <p:nvPr/>
        </p:nvCxnSpPr>
        <p:spPr bwMode="auto">
          <a:xfrm>
            <a:off x="5510213" y="4546601"/>
            <a:ext cx="0" cy="576263"/>
          </a:xfrm>
          <a:prstGeom prst="straightConnector1">
            <a:avLst/>
          </a:prstGeom>
          <a:noFill/>
          <a:ln w="9525" algn="ctr">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050" name="Straight Arrow Connector 24"/>
          <p:cNvCxnSpPr>
            <a:cxnSpLocks/>
          </p:cNvCxnSpPr>
          <p:nvPr/>
        </p:nvCxnSpPr>
        <p:spPr bwMode="auto">
          <a:xfrm flipH="1">
            <a:off x="6048375" y="4200525"/>
            <a:ext cx="920750" cy="1092200"/>
          </a:xfrm>
          <a:prstGeom prst="straightConnector1">
            <a:avLst/>
          </a:prstGeom>
          <a:noFill/>
          <a:ln w="9525" algn="ctr">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052" name="Straight Arrow Connector 36864"/>
          <p:cNvCxnSpPr>
            <a:cxnSpLocks noChangeShapeType="1"/>
            <a:endCxn id="44042" idx="1"/>
          </p:cNvCxnSpPr>
          <p:nvPr/>
        </p:nvCxnSpPr>
        <p:spPr bwMode="auto">
          <a:xfrm>
            <a:off x="6048376" y="4525963"/>
            <a:ext cx="1192213" cy="309562"/>
          </a:xfrm>
          <a:prstGeom prst="straightConnector1">
            <a:avLst/>
          </a:prstGeom>
          <a:noFill/>
          <a:ln w="9525" algn="ctr">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053" name="Straight Arrow Connector 2"/>
          <p:cNvCxnSpPr>
            <a:cxnSpLocks/>
          </p:cNvCxnSpPr>
          <p:nvPr/>
        </p:nvCxnSpPr>
        <p:spPr bwMode="auto">
          <a:xfrm>
            <a:off x="3779838" y="3824289"/>
            <a:ext cx="1162050" cy="1298575"/>
          </a:xfrm>
          <a:prstGeom prst="straightConnector1">
            <a:avLst/>
          </a:prstGeom>
          <a:noFill/>
          <a:ln w="9525" algn="ctr">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054" name="Straight Arrow Connector 5"/>
          <p:cNvCxnSpPr>
            <a:cxnSpLocks noChangeShapeType="1"/>
          </p:cNvCxnSpPr>
          <p:nvPr/>
        </p:nvCxnSpPr>
        <p:spPr bwMode="auto">
          <a:xfrm flipV="1">
            <a:off x="4181475" y="3662364"/>
            <a:ext cx="1250950" cy="1622425"/>
          </a:xfrm>
          <a:prstGeom prst="straightConnector1">
            <a:avLst/>
          </a:prstGeom>
          <a:noFill/>
          <a:ln w="9525" algn="ctr">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055" name="Straight Arrow Connector 9"/>
          <p:cNvCxnSpPr>
            <a:cxnSpLocks noChangeShapeType="1"/>
          </p:cNvCxnSpPr>
          <p:nvPr/>
        </p:nvCxnSpPr>
        <p:spPr bwMode="auto">
          <a:xfrm>
            <a:off x="6484939" y="1690689"/>
            <a:ext cx="92075" cy="2878137"/>
          </a:xfrm>
          <a:prstGeom prst="straightConnector1">
            <a:avLst/>
          </a:prstGeom>
          <a:noFill/>
          <a:ln w="38100" algn="ctr">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056" name="Straight Arrow Connector 11"/>
          <p:cNvCxnSpPr>
            <a:cxnSpLocks noChangeShapeType="1"/>
          </p:cNvCxnSpPr>
          <p:nvPr/>
        </p:nvCxnSpPr>
        <p:spPr bwMode="auto">
          <a:xfrm flipH="1">
            <a:off x="4081463" y="1614488"/>
            <a:ext cx="1350962" cy="2379662"/>
          </a:xfrm>
          <a:prstGeom prst="straightConnector1">
            <a:avLst/>
          </a:prstGeom>
          <a:noFill/>
          <a:ln w="38100" algn="ctr">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Straight Arrow Connector 5"/>
          <p:cNvCxnSpPr>
            <a:cxnSpLocks/>
          </p:cNvCxnSpPr>
          <p:nvPr/>
        </p:nvCxnSpPr>
        <p:spPr bwMode="auto">
          <a:xfrm flipH="1">
            <a:off x="5360989" y="1660526"/>
            <a:ext cx="657968" cy="1921668"/>
          </a:xfrm>
          <a:prstGeom prst="straightConnector1">
            <a:avLst/>
          </a:prstGeom>
          <a:ln w="38100">
            <a:headEnd type="triangle"/>
            <a:tailEnd type="triangle"/>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3">
            <a:schemeClr val="accent1"/>
          </a:lnRef>
          <a:fillRef idx="0">
            <a:schemeClr val="accent1"/>
          </a:fillRef>
          <a:effectRef idx="2">
            <a:schemeClr val="accent1"/>
          </a:effectRef>
          <a:fontRef idx="minor">
            <a:schemeClr val="tx1"/>
          </a:fontRef>
        </p:style>
      </p:cxnSp>
      <p:cxnSp>
        <p:nvCxnSpPr>
          <p:cNvPr id="10" name="Straight Arrow Connector 9"/>
          <p:cNvCxnSpPr/>
          <p:nvPr/>
        </p:nvCxnSpPr>
        <p:spPr bwMode="auto">
          <a:xfrm flipH="1">
            <a:off x="4590661" y="1614488"/>
            <a:ext cx="166283" cy="2911475"/>
          </a:xfrm>
          <a:prstGeom prst="straightConnector1">
            <a:avLst/>
          </a:prstGeom>
          <a:solidFill>
            <a:schemeClr val="accent1"/>
          </a:solidFill>
          <a:ln w="38100" cap="flat" cmpd="sng" algn="ctr">
            <a:solidFill>
              <a:srgbClr val="C00000"/>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410246162"/>
      </p:ext>
    </p:extLst>
  </p:cSld>
  <p:clrMapOvr>
    <a:masterClrMapping/>
  </p:clrMapOvr>
  <p:transition spd="med">
    <p:fade/>
  </p:transition>
</p:sld>
</file>

<file path=ppt/theme/theme1.xml><?xml version="1.0" encoding="utf-8"?>
<a:theme xmlns:a="http://schemas.openxmlformats.org/drawingml/2006/main" name="PresentationLoad">
  <a:themeElements>
    <a:clrScheme name="PresentationLoad 1">
      <a:dk1>
        <a:srgbClr val="000000"/>
      </a:dk1>
      <a:lt1>
        <a:srgbClr val="FFFFFF"/>
      </a:lt1>
      <a:dk2>
        <a:srgbClr val="920404"/>
      </a:dk2>
      <a:lt2>
        <a:srgbClr val="4C7013"/>
      </a:lt2>
      <a:accent1>
        <a:srgbClr val="C40505"/>
      </a:accent1>
      <a:accent2>
        <a:srgbClr val="D03737"/>
      </a:accent2>
      <a:accent3>
        <a:srgbClr val="FFFFFF"/>
      </a:accent3>
      <a:accent4>
        <a:srgbClr val="000000"/>
      </a:accent4>
      <a:accent5>
        <a:srgbClr val="DEAAAA"/>
      </a:accent5>
      <a:accent6>
        <a:srgbClr val="BC3131"/>
      </a:accent6>
      <a:hlink>
        <a:srgbClr val="CB7B7B"/>
      </a:hlink>
      <a:folHlink>
        <a:srgbClr val="D2B1B0"/>
      </a:folHlink>
    </a:clrScheme>
    <a:fontScheme name="PresentationLo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0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0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PresentationLoad 1">
        <a:dk1>
          <a:srgbClr val="000000"/>
        </a:dk1>
        <a:lt1>
          <a:srgbClr val="FFFFFF"/>
        </a:lt1>
        <a:dk2>
          <a:srgbClr val="920404"/>
        </a:dk2>
        <a:lt2>
          <a:srgbClr val="4C7013"/>
        </a:lt2>
        <a:accent1>
          <a:srgbClr val="C40505"/>
        </a:accent1>
        <a:accent2>
          <a:srgbClr val="D03737"/>
        </a:accent2>
        <a:accent3>
          <a:srgbClr val="FFFFFF"/>
        </a:accent3>
        <a:accent4>
          <a:srgbClr val="000000"/>
        </a:accent4>
        <a:accent5>
          <a:srgbClr val="DEAAAA"/>
        </a:accent5>
        <a:accent6>
          <a:srgbClr val="BC3131"/>
        </a:accent6>
        <a:hlink>
          <a:srgbClr val="CB7B7B"/>
        </a:hlink>
        <a:folHlink>
          <a:srgbClr val="D2B1B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951</TotalTime>
  <Words>680</Words>
  <Application>Microsoft Office PowerPoint</Application>
  <PresentationFormat>Widescreen</PresentationFormat>
  <Paragraphs>100</Paragraphs>
  <Slides>19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Arial Black</vt:lpstr>
      <vt:lpstr>Calibri</vt:lpstr>
      <vt:lpstr>Times New Roman</vt:lpstr>
      <vt:lpstr>Wingdings</vt:lpstr>
      <vt:lpstr>PresentationLoad</vt:lpstr>
      <vt:lpstr>GROUP COACHING CERTIFICATION</vt:lpstr>
      <vt:lpstr>MODULE BREAKDOWN</vt:lpstr>
      <vt:lpstr>MODULE 5:   AGENDA-AT-A GLANCE</vt:lpstr>
      <vt:lpstr>Check - In</vt:lpstr>
      <vt:lpstr>PowerPoint Presentation</vt:lpstr>
      <vt:lpstr>HOMEWORK</vt:lpstr>
      <vt:lpstr>Participant Selection</vt:lpstr>
      <vt:lpstr>Participant Selection Inventory</vt:lpstr>
      <vt:lpstr>GROUP COACHING</vt:lpstr>
      <vt:lpstr>Network Communication Pattern</vt:lpstr>
      <vt:lpstr>Importance of Group Composition</vt:lpstr>
      <vt:lpstr>Group Research Studies</vt:lpstr>
      <vt:lpstr>Possible Benchmark</vt:lpstr>
      <vt:lpstr>Counter Indications</vt:lpstr>
      <vt:lpstr>The Evolution of Sharing </vt:lpstr>
      <vt:lpstr>Group Coaching Certification Group </vt:lpstr>
      <vt:lpstr>PowerPoint Presentation</vt:lpstr>
      <vt:lpstr>PowerPoint Presentation</vt:lpstr>
      <vt:lpstr>Today’s Group Coaching Agenda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GROUP COACHING CERTIFICATION</dc:title>
  <dc:creator>Dr. Van Dyke</dc:creator>
  <cp:lastModifiedBy>Dr. Van Dyke</cp:lastModifiedBy>
  <cp:revision>61</cp:revision>
  <dcterms:created xsi:type="dcterms:W3CDTF">2017-02-12T21:00:46Z</dcterms:created>
  <dcterms:modified xsi:type="dcterms:W3CDTF">2017-02-27T20:35:22Z</dcterms:modified>
</cp:coreProperties>
</file>